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3"/>
  </p:notesMasterIdLst>
  <p:sldIdLst>
    <p:sldId id="257" r:id="rId2"/>
  </p:sldIdLst>
  <p:sldSz cx="7559675" cy="10691813"/>
  <p:notesSz cx="6858000" cy="9144000"/>
  <p:embeddedFontLst>
    <p:embeddedFont>
      <p:font typeface="Axia" panose="020B0604020202020204" charset="0"/>
      <p:regular r:id="rId4"/>
      <p:bold r:id="rId5"/>
      <p:italic r:id="rId6"/>
      <p:boldItalic r:id="rId7"/>
    </p:embeddedFont>
    <p:embeddedFont>
      <p:font typeface="Axia Stencil Black" panose="020B0604020202020204" charset="0"/>
      <p:bold r:id="rId8"/>
    </p:embeddedFont>
    <p:embeddedFont>
      <p:font typeface="Axia Black" panose="020B0604020202020204" charset="0"/>
      <p:bold r:id="rId9"/>
      <p:italic r:id="rId10"/>
      <p:boldItalic r:id="rId11"/>
    </p:embeddedFont>
    <p:embeddedFont>
      <p:font typeface="Trebuchet MS" panose="020B060302020202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9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4647"/>
  </p:normalViewPr>
  <p:slideViewPr>
    <p:cSldViewPr snapToGrid="0" snapToObjects="1">
      <p:cViewPr>
        <p:scale>
          <a:sx n="200" d="100"/>
          <a:sy n="200" d="100"/>
        </p:scale>
        <p:origin x="-114" y="-4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font" Target="fonts/font15.fntdata"/><Relationship Id="rId3" Type="http://schemas.openxmlformats.org/officeDocument/2006/relationships/notesMaster" Target="notesMasters/notesMaster1.xml"/><Relationship Id="rId21" Type="http://schemas.openxmlformats.org/officeDocument/2006/relationships/font" Target="fonts/font18.fntdata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font" Target="fonts/font1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24" Type="http://schemas.openxmlformats.org/officeDocument/2006/relationships/theme" Target="theme/theme1.xml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23" Type="http://schemas.openxmlformats.org/officeDocument/2006/relationships/viewProps" Target="viewProps.xml"/><Relationship Id="rId10" Type="http://schemas.openxmlformats.org/officeDocument/2006/relationships/font" Target="fonts/font7.fntdata"/><Relationship Id="rId19" Type="http://schemas.openxmlformats.org/officeDocument/2006/relationships/font" Target="fonts/font16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0D0A2D-650E-9E4E-A058-5C96A532C3B8}" type="datetimeFigureOut">
              <a:rPr lang="de-DE" smtClean="0"/>
              <a:t>15.09.2026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8C0D61-ACA0-0C4D-998B-E6B58B94B8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4898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8C0D61-ACA0-0C4D-998B-E6B58B94B8AC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5781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9057-652B-AF49-908B-65D0284C1166}" type="datetimeFigureOut">
              <a:rPr lang="de-DE" smtClean="0"/>
              <a:t>15.09.2026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7D6C-6929-2B42-A817-6D281E5CDD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660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9057-652B-AF49-908B-65D0284C1166}" type="datetimeFigureOut">
              <a:rPr lang="de-DE" smtClean="0"/>
              <a:t>15.09.2026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7D6C-6929-2B42-A817-6D281E5CDD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7273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9057-652B-AF49-908B-65D0284C1166}" type="datetimeFigureOut">
              <a:rPr lang="de-DE" smtClean="0"/>
              <a:t>15.09.2026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7D6C-6929-2B42-A817-6D281E5CDD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1102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9057-652B-AF49-908B-65D0284C1166}" type="datetimeFigureOut">
              <a:rPr lang="de-DE" smtClean="0"/>
              <a:t>15.09.2026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7D6C-6929-2B42-A817-6D281E5CDD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3270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9057-652B-AF49-908B-65D0284C1166}" type="datetimeFigureOut">
              <a:rPr lang="de-DE" smtClean="0"/>
              <a:t>15.09.2026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7D6C-6929-2B42-A817-6D281E5CDD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6363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9057-652B-AF49-908B-65D0284C1166}" type="datetimeFigureOut">
              <a:rPr lang="de-DE" smtClean="0"/>
              <a:t>15.09.2026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7D6C-6929-2B42-A817-6D281E5CDD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4205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9057-652B-AF49-908B-65D0284C1166}" type="datetimeFigureOut">
              <a:rPr lang="de-DE" smtClean="0"/>
              <a:t>15.09.2026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7D6C-6929-2B42-A817-6D281E5CDD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4846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9057-652B-AF49-908B-65D0284C1166}" type="datetimeFigureOut">
              <a:rPr lang="de-DE" smtClean="0"/>
              <a:t>15.09.2026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7D6C-6929-2B42-A817-6D281E5CDD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1769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9057-652B-AF49-908B-65D0284C1166}" type="datetimeFigureOut">
              <a:rPr lang="de-DE" smtClean="0"/>
              <a:t>15.09.2026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7D6C-6929-2B42-A817-6D281E5CDD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3672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9057-652B-AF49-908B-65D0284C1166}" type="datetimeFigureOut">
              <a:rPr lang="de-DE" smtClean="0"/>
              <a:t>15.09.2026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7D6C-6929-2B42-A817-6D281E5CDD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8421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9057-652B-AF49-908B-65D0284C1166}" type="datetimeFigureOut">
              <a:rPr lang="de-DE" smtClean="0"/>
              <a:t>15.09.2026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7D6C-6929-2B42-A817-6D281E5CDD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3286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89057-652B-AF49-908B-65D0284C1166}" type="datetimeFigureOut">
              <a:rPr lang="de-DE" smtClean="0"/>
              <a:t>15.09.2026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D7D6C-6929-2B42-A817-6D281E5CDDE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2892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jpg"/><Relationship Id="rId7" Type="http://schemas.openxmlformats.org/officeDocument/2006/relationships/image" Target="../media/image5.emf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image" Target="../media/image9.emf"/><Relationship Id="rId5" Type="http://schemas.openxmlformats.org/officeDocument/2006/relationships/image" Target="../media/image3.png"/><Relationship Id="rId10" Type="http://schemas.openxmlformats.org/officeDocument/2006/relationships/image" Target="../media/image8.emf"/><Relationship Id="rId4" Type="http://schemas.openxmlformats.org/officeDocument/2006/relationships/image" Target="../media/image2.png"/><Relationship Id="rId9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D9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39"/>
          <a:stretch/>
        </p:blipFill>
        <p:spPr>
          <a:xfrm>
            <a:off x="-13101" y="-454"/>
            <a:ext cx="7617982" cy="4525200"/>
          </a:xfrm>
          <a:prstGeom prst="rect">
            <a:avLst/>
          </a:prstGeom>
        </p:spPr>
      </p:pic>
      <p:grpSp>
        <p:nvGrpSpPr>
          <p:cNvPr id="9" name="object 40">
            <a:extLst>
              <a:ext uri="{FF2B5EF4-FFF2-40B4-BE49-F238E27FC236}">
                <a16:creationId xmlns:a16="http://schemas.microsoft.com/office/drawing/2014/main" id="{D56B5D36-E056-00ED-75B0-DD579CC1C9E1}"/>
              </a:ext>
            </a:extLst>
          </p:cNvPr>
          <p:cNvGrpSpPr/>
          <p:nvPr/>
        </p:nvGrpSpPr>
        <p:grpSpPr>
          <a:xfrm>
            <a:off x="-2782" y="8341233"/>
            <a:ext cx="7560309" cy="2350580"/>
            <a:chOff x="0" y="8341563"/>
            <a:chExt cx="7560309" cy="2350580"/>
          </a:xfrm>
        </p:grpSpPr>
        <p:sp>
          <p:nvSpPr>
            <p:cNvPr id="10" name="object 41">
              <a:extLst>
                <a:ext uri="{FF2B5EF4-FFF2-40B4-BE49-F238E27FC236}">
                  <a16:creationId xmlns:a16="http://schemas.microsoft.com/office/drawing/2014/main" id="{97C0B988-B5DA-3229-4A05-75034F7953F6}"/>
                </a:ext>
              </a:extLst>
            </p:cNvPr>
            <p:cNvSpPr/>
            <p:nvPr/>
          </p:nvSpPr>
          <p:spPr>
            <a:xfrm>
              <a:off x="0" y="10080003"/>
              <a:ext cx="7560309" cy="612140"/>
            </a:xfrm>
            <a:custGeom>
              <a:avLst/>
              <a:gdLst/>
              <a:ahLst/>
              <a:cxnLst/>
              <a:rect l="l" t="t" r="r" b="b"/>
              <a:pathLst>
                <a:path w="7560309" h="612140">
                  <a:moveTo>
                    <a:pt x="0" y="612000"/>
                  </a:moveTo>
                  <a:lnTo>
                    <a:pt x="7559992" y="612000"/>
                  </a:lnTo>
                  <a:lnTo>
                    <a:pt x="7559992" y="0"/>
                  </a:lnTo>
                  <a:lnTo>
                    <a:pt x="0" y="0"/>
                  </a:lnTo>
                  <a:lnTo>
                    <a:pt x="0" y="612000"/>
                  </a:lnTo>
                  <a:close/>
                </a:path>
              </a:pathLst>
            </a:custGeom>
            <a:solidFill>
              <a:srgbClr val="50717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42">
              <a:extLst>
                <a:ext uri="{FF2B5EF4-FFF2-40B4-BE49-F238E27FC236}">
                  <a16:creationId xmlns:a16="http://schemas.microsoft.com/office/drawing/2014/main" id="{D00771BC-877F-372B-AA76-A5CB99AC30CB}"/>
                </a:ext>
              </a:extLst>
            </p:cNvPr>
            <p:cNvSpPr/>
            <p:nvPr/>
          </p:nvSpPr>
          <p:spPr>
            <a:xfrm>
              <a:off x="4285564" y="8341563"/>
              <a:ext cx="3002279" cy="235043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3">
              <a:extLst>
                <a:ext uri="{FF2B5EF4-FFF2-40B4-BE49-F238E27FC236}">
                  <a16:creationId xmlns:a16="http://schemas.microsoft.com/office/drawing/2014/main" id="{E98BFA73-7302-517C-5841-822BFB687CDB}"/>
                </a:ext>
              </a:extLst>
            </p:cNvPr>
            <p:cNvSpPr/>
            <p:nvPr/>
          </p:nvSpPr>
          <p:spPr>
            <a:xfrm>
              <a:off x="4355998" y="8412010"/>
              <a:ext cx="2760002" cy="227999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Textfeld 17">
            <a:extLst>
              <a:ext uri="{FF2B5EF4-FFF2-40B4-BE49-F238E27FC236}">
                <a16:creationId xmlns:a16="http://schemas.microsoft.com/office/drawing/2014/main" id="{12182860-4B8A-2B7A-91E7-AEF53BCAEAC6}"/>
              </a:ext>
            </a:extLst>
          </p:cNvPr>
          <p:cNvSpPr txBox="1"/>
          <p:nvPr/>
        </p:nvSpPr>
        <p:spPr>
          <a:xfrm>
            <a:off x="605119" y="10270327"/>
            <a:ext cx="632323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900" b="1" dirty="0">
                <a:solidFill>
                  <a:srgbClr val="FFCC00"/>
                </a:solidFill>
                <a:effectLst/>
                <a:latin typeface="Axia" panose="020B0503030202020206" pitchFamily="34" charset="77"/>
              </a:rPr>
              <a:t>GÖPPL-GRUPPE    -    </a:t>
            </a:r>
            <a:r>
              <a:rPr lang="de-DE" sz="900" b="1" dirty="0" smtClean="0">
                <a:solidFill>
                  <a:srgbClr val="FFCC00"/>
                </a:solidFill>
                <a:effectLst/>
                <a:latin typeface="Axia" panose="020B0503030202020206" pitchFamily="34" charset="77"/>
              </a:rPr>
              <a:t>WWW.GOEPPL-GRUPPE.DE</a:t>
            </a:r>
            <a:endParaRPr lang="de-DE" sz="900" dirty="0">
              <a:solidFill>
                <a:srgbClr val="FFCC00"/>
              </a:solidFill>
              <a:effectLst/>
              <a:latin typeface="Axia" panose="020B0503030202020206" pitchFamily="34" charset="77"/>
            </a:endParaRPr>
          </a:p>
        </p:txBody>
      </p:sp>
      <p:sp>
        <p:nvSpPr>
          <p:cNvPr id="19" name="object 36">
            <a:extLst>
              <a:ext uri="{FF2B5EF4-FFF2-40B4-BE49-F238E27FC236}">
                <a16:creationId xmlns:a16="http://schemas.microsoft.com/office/drawing/2014/main" id="{FC2D4B76-D41D-7D29-AA26-AFD870B06D80}"/>
              </a:ext>
            </a:extLst>
          </p:cNvPr>
          <p:cNvSpPr txBox="1"/>
          <p:nvPr/>
        </p:nvSpPr>
        <p:spPr>
          <a:xfrm>
            <a:off x="689044" y="8358244"/>
            <a:ext cx="2595245" cy="353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50" b="1" spc="80" dirty="0">
                <a:solidFill>
                  <a:srgbClr val="231F20"/>
                </a:solidFill>
                <a:latin typeface="Axia Stencil Black" panose="020B0303030202020206" pitchFamily="34" charset="77"/>
                <a:ea typeface="Axia Stencil Black" panose="020B0303030202020206" pitchFamily="34" charset="77"/>
                <a:cs typeface="Trebuchet MS"/>
              </a:rPr>
              <a:t>BEWIRB DICH JETZT!</a:t>
            </a:r>
            <a:endParaRPr sz="2150" b="1" spc="80" dirty="0">
              <a:latin typeface="Axia Stencil Black" panose="020B0303030202020206" pitchFamily="34" charset="77"/>
              <a:ea typeface="Axia Stencil Black" panose="020B0303030202020206" pitchFamily="34" charset="77"/>
              <a:cs typeface="Trebuchet MS"/>
            </a:endParaRPr>
          </a:p>
        </p:txBody>
      </p:sp>
      <p:sp>
        <p:nvSpPr>
          <p:cNvPr id="20" name="object 38">
            <a:extLst>
              <a:ext uri="{FF2B5EF4-FFF2-40B4-BE49-F238E27FC236}">
                <a16:creationId xmlns:a16="http://schemas.microsoft.com/office/drawing/2014/main" id="{F013375E-B450-0FC0-A811-4A837D9B4F04}"/>
              </a:ext>
            </a:extLst>
          </p:cNvPr>
          <p:cNvSpPr txBox="1"/>
          <p:nvPr/>
        </p:nvSpPr>
        <p:spPr>
          <a:xfrm>
            <a:off x="1607299" y="8818832"/>
            <a:ext cx="2322195" cy="8284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90"/>
              </a:lnSpc>
              <a:spcBef>
                <a:spcPts val="100"/>
              </a:spcBef>
            </a:pPr>
            <a:r>
              <a:rPr sz="1400" b="1" kern="800" spc="40" dirty="0">
                <a:solidFill>
                  <a:srgbClr val="231F20"/>
                </a:solidFill>
                <a:latin typeface="Axia Black" panose="020B0503030202020206" pitchFamily="34" charset="77"/>
                <a:ea typeface="Axia Black" panose="020B0503030202020206" pitchFamily="34" charset="77"/>
                <a:cs typeface="Trebuchet MS"/>
              </a:rPr>
              <a:t>PER E-MAIL:</a:t>
            </a:r>
            <a:endParaRPr sz="1400" b="1" kern="800" spc="40" dirty="0">
              <a:latin typeface="Axia Black" panose="020B0503030202020206" pitchFamily="34" charset="77"/>
              <a:ea typeface="Axia Black" panose="020B0503030202020206" pitchFamily="34" charset="77"/>
              <a:cs typeface="Trebuchet MS"/>
            </a:endParaRPr>
          </a:p>
          <a:p>
            <a:pPr marL="12700">
              <a:lnSpc>
                <a:spcPts val="990"/>
              </a:lnSpc>
            </a:pPr>
            <a:r>
              <a:rPr sz="900" b="1" kern="800" spc="40" dirty="0">
                <a:solidFill>
                  <a:srgbClr val="231F20"/>
                </a:solidFill>
                <a:latin typeface="Axia Black" panose="020B0503030202020206" pitchFamily="34" charset="77"/>
                <a:ea typeface="Axia Black" panose="020B0503030202020206" pitchFamily="34" charset="77"/>
                <a:cs typeface="Trebuchet MS"/>
              </a:rPr>
              <a:t>BEWERBUNG6NUTZFAHRZEUGEGOEPPL</a:t>
            </a:r>
            <a:r>
              <a:rPr sz="900" b="1" kern="800" spc="40" dirty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.DE</a:t>
            </a:r>
            <a:endParaRPr sz="900" kern="800" spc="40" dirty="0">
              <a:latin typeface="Axia" panose="020B0503030202020206" pitchFamily="34" charset="77"/>
              <a:ea typeface="Axia" panose="020B0503030202020206" pitchFamily="34" charset="77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950" kern="800" spc="40" dirty="0">
              <a:latin typeface="Axia" panose="020B0503030202020206" pitchFamily="34" charset="77"/>
              <a:ea typeface="Axia" panose="020B0503030202020206" pitchFamily="34" charset="77"/>
              <a:cs typeface="Trebuchet MS"/>
            </a:endParaRPr>
          </a:p>
          <a:p>
            <a:pPr marL="15875">
              <a:lnSpc>
                <a:spcPts val="1590"/>
              </a:lnSpc>
            </a:pPr>
            <a:r>
              <a:rPr sz="1400" b="1" kern="800" spc="40" dirty="0">
                <a:solidFill>
                  <a:srgbClr val="231F20"/>
                </a:solidFill>
                <a:latin typeface="Axia Black" panose="020B0503030202020206" pitchFamily="34" charset="77"/>
                <a:ea typeface="Axia Black" panose="020B0503030202020206" pitchFamily="34" charset="77"/>
                <a:cs typeface="Trebuchet MS"/>
              </a:rPr>
              <a:t>ONLINE:</a:t>
            </a:r>
            <a:endParaRPr sz="1400" b="1" kern="800" spc="40" dirty="0">
              <a:latin typeface="Axia Black" panose="020B0503030202020206" pitchFamily="34" charset="77"/>
              <a:ea typeface="Axia Black" panose="020B0503030202020206" pitchFamily="34" charset="77"/>
              <a:cs typeface="Trebuchet MS"/>
            </a:endParaRPr>
          </a:p>
          <a:p>
            <a:pPr marL="15875">
              <a:lnSpc>
                <a:spcPts val="990"/>
              </a:lnSpc>
            </a:pPr>
            <a:r>
              <a:rPr lang="de-DE" sz="900" b="1" kern="800" spc="40" dirty="0">
                <a:solidFill>
                  <a:srgbClr val="231F20"/>
                </a:solidFill>
                <a:latin typeface="Axia Black" panose="020B0503030202020206" pitchFamily="34" charset="77"/>
                <a:ea typeface="Axia Black" panose="020B0503030202020206" pitchFamily="34" charset="77"/>
                <a:cs typeface="Trebuchet MS"/>
              </a:rPr>
              <a:t>WWW.GOEPPL-GRUPPE.DE/KARRIERE</a:t>
            </a:r>
            <a:endParaRPr sz="900" b="1" kern="800" spc="40" dirty="0">
              <a:latin typeface="Axia Black" panose="020B0503030202020206" pitchFamily="34" charset="77"/>
              <a:ea typeface="Axia Black" panose="020B0503030202020206" pitchFamily="34" charset="77"/>
              <a:cs typeface="Trebuchet MS"/>
            </a:endParaRPr>
          </a:p>
        </p:txBody>
      </p:sp>
      <p:sp>
        <p:nvSpPr>
          <p:cNvPr id="21" name="object 39">
            <a:extLst>
              <a:ext uri="{FF2B5EF4-FFF2-40B4-BE49-F238E27FC236}">
                <a16:creationId xmlns:a16="http://schemas.microsoft.com/office/drawing/2014/main" id="{8C02F5C5-BE65-14F9-E2A5-ADF48098E956}"/>
              </a:ext>
            </a:extLst>
          </p:cNvPr>
          <p:cNvSpPr/>
          <p:nvPr/>
        </p:nvSpPr>
        <p:spPr>
          <a:xfrm>
            <a:off x="458994" y="8214373"/>
            <a:ext cx="419100" cy="303530"/>
          </a:xfrm>
          <a:custGeom>
            <a:avLst/>
            <a:gdLst/>
            <a:ahLst/>
            <a:cxnLst/>
            <a:rect l="l" t="t" r="r" b="b"/>
            <a:pathLst>
              <a:path w="419100" h="303529">
                <a:moveTo>
                  <a:pt x="418579" y="0"/>
                </a:moveTo>
                <a:lnTo>
                  <a:pt x="167271" y="0"/>
                </a:lnTo>
                <a:lnTo>
                  <a:pt x="148094" y="368"/>
                </a:lnTo>
                <a:lnTo>
                  <a:pt x="103720" y="5994"/>
                </a:lnTo>
                <a:lnTo>
                  <a:pt x="59256" y="27214"/>
                </a:lnTo>
                <a:lnTo>
                  <a:pt x="21497" y="66438"/>
                </a:lnTo>
                <a:lnTo>
                  <a:pt x="3777" y="114835"/>
                </a:lnTo>
                <a:lnTo>
                  <a:pt x="74" y="166741"/>
                </a:lnTo>
                <a:lnTo>
                  <a:pt x="0" y="302958"/>
                </a:lnTo>
                <a:lnTo>
                  <a:pt x="104952" y="302958"/>
                </a:lnTo>
                <a:lnTo>
                  <a:pt x="104952" y="269595"/>
                </a:lnTo>
                <a:lnTo>
                  <a:pt x="33350" y="269595"/>
                </a:lnTo>
                <a:lnTo>
                  <a:pt x="33473" y="164000"/>
                </a:lnTo>
                <a:lnTo>
                  <a:pt x="36522" y="121259"/>
                </a:lnTo>
                <a:lnTo>
                  <a:pt x="49806" y="84027"/>
                </a:lnTo>
                <a:lnTo>
                  <a:pt x="78324" y="54601"/>
                </a:lnTo>
                <a:lnTo>
                  <a:pt x="122728" y="36127"/>
                </a:lnTo>
                <a:lnTo>
                  <a:pt x="167271" y="33362"/>
                </a:lnTo>
                <a:lnTo>
                  <a:pt x="418579" y="33362"/>
                </a:lnTo>
                <a:lnTo>
                  <a:pt x="418579" y="0"/>
                </a:lnTo>
                <a:close/>
              </a:path>
              <a:path w="419100" h="303529">
                <a:moveTo>
                  <a:pt x="418579" y="33362"/>
                </a:moveTo>
                <a:lnTo>
                  <a:pt x="385216" y="33362"/>
                </a:lnTo>
                <a:lnTo>
                  <a:pt x="385216" y="86880"/>
                </a:lnTo>
                <a:lnTo>
                  <a:pt x="166712" y="86880"/>
                </a:lnTo>
                <a:lnTo>
                  <a:pt x="125615" y="88912"/>
                </a:lnTo>
                <a:lnTo>
                  <a:pt x="86485" y="113998"/>
                </a:lnTo>
                <a:lnTo>
                  <a:pt x="73088" y="152076"/>
                </a:lnTo>
                <a:lnTo>
                  <a:pt x="71589" y="177139"/>
                </a:lnTo>
                <a:lnTo>
                  <a:pt x="71589" y="269595"/>
                </a:lnTo>
                <a:lnTo>
                  <a:pt x="104952" y="269595"/>
                </a:lnTo>
                <a:lnTo>
                  <a:pt x="104952" y="177139"/>
                </a:lnTo>
                <a:lnTo>
                  <a:pt x="105226" y="166741"/>
                </a:lnTo>
                <a:lnTo>
                  <a:pt x="119849" y="127266"/>
                </a:lnTo>
                <a:lnTo>
                  <a:pt x="121208" y="126199"/>
                </a:lnTo>
                <a:lnTo>
                  <a:pt x="166814" y="120243"/>
                </a:lnTo>
                <a:lnTo>
                  <a:pt x="418579" y="120243"/>
                </a:lnTo>
                <a:lnTo>
                  <a:pt x="418579" y="33362"/>
                </a:lnTo>
                <a:close/>
              </a:path>
            </a:pathLst>
          </a:custGeom>
          <a:solidFill>
            <a:srgbClr val="FFCB0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45">
            <a:extLst>
              <a:ext uri="{FF2B5EF4-FFF2-40B4-BE49-F238E27FC236}">
                <a16:creationId xmlns:a16="http://schemas.microsoft.com/office/drawing/2014/main" id="{03EE6128-12F7-F63C-D33C-91C3EF6A01D3}"/>
              </a:ext>
            </a:extLst>
          </p:cNvPr>
          <p:cNvGrpSpPr/>
          <p:nvPr/>
        </p:nvGrpSpPr>
        <p:grpSpPr>
          <a:xfrm>
            <a:off x="704786" y="8872270"/>
            <a:ext cx="753110" cy="753110"/>
            <a:chOff x="704786" y="8872270"/>
            <a:chExt cx="753110" cy="753110"/>
          </a:xfrm>
        </p:grpSpPr>
        <p:sp>
          <p:nvSpPr>
            <p:cNvPr id="23" name="object 46">
              <a:extLst>
                <a:ext uri="{FF2B5EF4-FFF2-40B4-BE49-F238E27FC236}">
                  <a16:creationId xmlns:a16="http://schemas.microsoft.com/office/drawing/2014/main" id="{89DAA279-EC88-3832-9515-7A3B89980EF1}"/>
                </a:ext>
              </a:extLst>
            </p:cNvPr>
            <p:cNvSpPr/>
            <p:nvPr/>
          </p:nvSpPr>
          <p:spPr>
            <a:xfrm>
              <a:off x="704773" y="8872270"/>
              <a:ext cx="163195" cy="753110"/>
            </a:xfrm>
            <a:custGeom>
              <a:avLst/>
              <a:gdLst/>
              <a:ahLst/>
              <a:cxnLst/>
              <a:rect l="l" t="t" r="r" b="b"/>
              <a:pathLst>
                <a:path w="163194" h="753109">
                  <a:moveTo>
                    <a:pt x="20345" y="610400"/>
                  </a:moveTo>
                  <a:lnTo>
                    <a:pt x="12" y="610400"/>
                  </a:lnTo>
                  <a:lnTo>
                    <a:pt x="12" y="752830"/>
                  </a:lnTo>
                  <a:lnTo>
                    <a:pt x="20345" y="752830"/>
                  </a:lnTo>
                  <a:lnTo>
                    <a:pt x="20345" y="610400"/>
                  </a:lnTo>
                  <a:close/>
                </a:path>
                <a:path w="163194" h="753109">
                  <a:moveTo>
                    <a:pt x="20345" y="467969"/>
                  </a:moveTo>
                  <a:lnTo>
                    <a:pt x="12" y="467969"/>
                  </a:lnTo>
                  <a:lnTo>
                    <a:pt x="12" y="590054"/>
                  </a:lnTo>
                  <a:lnTo>
                    <a:pt x="20345" y="590054"/>
                  </a:lnTo>
                  <a:lnTo>
                    <a:pt x="20345" y="467969"/>
                  </a:lnTo>
                  <a:close/>
                </a:path>
                <a:path w="163194" h="753109">
                  <a:moveTo>
                    <a:pt x="20345" y="406933"/>
                  </a:moveTo>
                  <a:lnTo>
                    <a:pt x="12" y="406933"/>
                  </a:lnTo>
                  <a:lnTo>
                    <a:pt x="12" y="447624"/>
                  </a:lnTo>
                  <a:lnTo>
                    <a:pt x="20345" y="447624"/>
                  </a:lnTo>
                  <a:lnTo>
                    <a:pt x="20345" y="406933"/>
                  </a:lnTo>
                  <a:close/>
                </a:path>
                <a:path w="163194" h="753109">
                  <a:moveTo>
                    <a:pt x="20345" y="345897"/>
                  </a:moveTo>
                  <a:lnTo>
                    <a:pt x="12" y="345897"/>
                  </a:lnTo>
                  <a:lnTo>
                    <a:pt x="12" y="386588"/>
                  </a:lnTo>
                  <a:lnTo>
                    <a:pt x="20345" y="386588"/>
                  </a:lnTo>
                  <a:lnTo>
                    <a:pt x="20345" y="345897"/>
                  </a:lnTo>
                  <a:close/>
                </a:path>
                <a:path w="163194" h="753109">
                  <a:moveTo>
                    <a:pt x="20345" y="244157"/>
                  </a:moveTo>
                  <a:lnTo>
                    <a:pt x="12" y="244157"/>
                  </a:lnTo>
                  <a:lnTo>
                    <a:pt x="12" y="264502"/>
                  </a:lnTo>
                  <a:lnTo>
                    <a:pt x="20345" y="264502"/>
                  </a:lnTo>
                  <a:lnTo>
                    <a:pt x="20345" y="244157"/>
                  </a:lnTo>
                  <a:close/>
                </a:path>
                <a:path w="163194" h="753109">
                  <a:moveTo>
                    <a:pt x="20345" y="0"/>
                  </a:moveTo>
                  <a:lnTo>
                    <a:pt x="0" y="0"/>
                  </a:lnTo>
                  <a:lnTo>
                    <a:pt x="0" y="223812"/>
                  </a:lnTo>
                  <a:lnTo>
                    <a:pt x="20345" y="223812"/>
                  </a:lnTo>
                  <a:lnTo>
                    <a:pt x="20345" y="0"/>
                  </a:lnTo>
                  <a:close/>
                </a:path>
                <a:path w="163194" h="753109">
                  <a:moveTo>
                    <a:pt x="40703" y="447624"/>
                  </a:moveTo>
                  <a:lnTo>
                    <a:pt x="20358" y="447624"/>
                  </a:lnTo>
                  <a:lnTo>
                    <a:pt x="20358" y="467969"/>
                  </a:lnTo>
                  <a:lnTo>
                    <a:pt x="40703" y="467969"/>
                  </a:lnTo>
                  <a:lnTo>
                    <a:pt x="40703" y="447624"/>
                  </a:lnTo>
                  <a:close/>
                </a:path>
                <a:path w="163194" h="753109">
                  <a:moveTo>
                    <a:pt x="40703" y="386588"/>
                  </a:moveTo>
                  <a:lnTo>
                    <a:pt x="20358" y="386588"/>
                  </a:lnTo>
                  <a:lnTo>
                    <a:pt x="20358" y="427278"/>
                  </a:lnTo>
                  <a:lnTo>
                    <a:pt x="40703" y="427278"/>
                  </a:lnTo>
                  <a:lnTo>
                    <a:pt x="40703" y="386588"/>
                  </a:lnTo>
                  <a:close/>
                </a:path>
                <a:path w="163194" h="753109">
                  <a:moveTo>
                    <a:pt x="61036" y="732485"/>
                  </a:moveTo>
                  <a:lnTo>
                    <a:pt x="40703" y="732485"/>
                  </a:lnTo>
                  <a:lnTo>
                    <a:pt x="20358" y="732485"/>
                  </a:lnTo>
                  <a:lnTo>
                    <a:pt x="20358" y="752830"/>
                  </a:lnTo>
                  <a:lnTo>
                    <a:pt x="40703" y="752830"/>
                  </a:lnTo>
                  <a:lnTo>
                    <a:pt x="61036" y="752830"/>
                  </a:lnTo>
                  <a:lnTo>
                    <a:pt x="61036" y="732485"/>
                  </a:lnTo>
                  <a:close/>
                </a:path>
                <a:path w="163194" h="753109">
                  <a:moveTo>
                    <a:pt x="61036" y="651090"/>
                  </a:moveTo>
                  <a:lnTo>
                    <a:pt x="40703" y="651090"/>
                  </a:lnTo>
                  <a:lnTo>
                    <a:pt x="40703" y="712127"/>
                  </a:lnTo>
                  <a:lnTo>
                    <a:pt x="61036" y="712127"/>
                  </a:lnTo>
                  <a:lnTo>
                    <a:pt x="61036" y="651090"/>
                  </a:lnTo>
                  <a:close/>
                </a:path>
                <a:path w="163194" h="753109">
                  <a:moveTo>
                    <a:pt x="61036" y="610400"/>
                  </a:moveTo>
                  <a:lnTo>
                    <a:pt x="40703" y="610400"/>
                  </a:lnTo>
                  <a:lnTo>
                    <a:pt x="20358" y="610400"/>
                  </a:lnTo>
                  <a:lnTo>
                    <a:pt x="20358" y="630745"/>
                  </a:lnTo>
                  <a:lnTo>
                    <a:pt x="40703" y="630745"/>
                  </a:lnTo>
                  <a:lnTo>
                    <a:pt x="61036" y="630745"/>
                  </a:lnTo>
                  <a:lnTo>
                    <a:pt x="61036" y="610400"/>
                  </a:lnTo>
                  <a:close/>
                </a:path>
                <a:path w="163194" h="753109">
                  <a:moveTo>
                    <a:pt x="61036" y="488315"/>
                  </a:moveTo>
                  <a:lnTo>
                    <a:pt x="40703" y="488315"/>
                  </a:lnTo>
                  <a:lnTo>
                    <a:pt x="20358" y="488315"/>
                  </a:lnTo>
                  <a:lnTo>
                    <a:pt x="20358" y="508660"/>
                  </a:lnTo>
                  <a:lnTo>
                    <a:pt x="40703" y="508660"/>
                  </a:lnTo>
                  <a:lnTo>
                    <a:pt x="40703" y="529018"/>
                  </a:lnTo>
                  <a:lnTo>
                    <a:pt x="20358" y="529018"/>
                  </a:lnTo>
                  <a:lnTo>
                    <a:pt x="20358" y="549363"/>
                  </a:lnTo>
                  <a:lnTo>
                    <a:pt x="40703" y="549363"/>
                  </a:lnTo>
                  <a:lnTo>
                    <a:pt x="40703" y="569696"/>
                  </a:lnTo>
                  <a:lnTo>
                    <a:pt x="61036" y="569696"/>
                  </a:lnTo>
                  <a:lnTo>
                    <a:pt x="61036" y="488315"/>
                  </a:lnTo>
                  <a:close/>
                </a:path>
                <a:path w="163194" h="753109">
                  <a:moveTo>
                    <a:pt x="61036" y="203466"/>
                  </a:moveTo>
                  <a:lnTo>
                    <a:pt x="40703" y="203466"/>
                  </a:lnTo>
                  <a:lnTo>
                    <a:pt x="40703" y="284848"/>
                  </a:lnTo>
                  <a:lnTo>
                    <a:pt x="20358" y="284848"/>
                  </a:lnTo>
                  <a:lnTo>
                    <a:pt x="20358" y="305193"/>
                  </a:lnTo>
                  <a:lnTo>
                    <a:pt x="40703" y="305193"/>
                  </a:lnTo>
                  <a:lnTo>
                    <a:pt x="40703" y="325551"/>
                  </a:lnTo>
                  <a:lnTo>
                    <a:pt x="20358" y="325551"/>
                  </a:lnTo>
                  <a:lnTo>
                    <a:pt x="20358" y="366242"/>
                  </a:lnTo>
                  <a:lnTo>
                    <a:pt x="40703" y="366242"/>
                  </a:lnTo>
                  <a:lnTo>
                    <a:pt x="61036" y="366242"/>
                  </a:lnTo>
                  <a:lnTo>
                    <a:pt x="61036" y="203466"/>
                  </a:lnTo>
                  <a:close/>
                </a:path>
                <a:path w="163194" h="753109">
                  <a:moveTo>
                    <a:pt x="61036" y="122085"/>
                  </a:moveTo>
                  <a:lnTo>
                    <a:pt x="40703" y="122085"/>
                  </a:lnTo>
                  <a:lnTo>
                    <a:pt x="20358" y="122085"/>
                  </a:lnTo>
                  <a:lnTo>
                    <a:pt x="20358" y="142430"/>
                  </a:lnTo>
                  <a:lnTo>
                    <a:pt x="40703" y="142430"/>
                  </a:lnTo>
                  <a:lnTo>
                    <a:pt x="61036" y="142430"/>
                  </a:lnTo>
                  <a:lnTo>
                    <a:pt x="61036" y="122085"/>
                  </a:lnTo>
                  <a:close/>
                </a:path>
                <a:path w="163194" h="753109">
                  <a:moveTo>
                    <a:pt x="61036" y="40690"/>
                  </a:moveTo>
                  <a:lnTo>
                    <a:pt x="40703" y="40690"/>
                  </a:lnTo>
                  <a:lnTo>
                    <a:pt x="40703" y="101739"/>
                  </a:lnTo>
                  <a:lnTo>
                    <a:pt x="61036" y="101739"/>
                  </a:lnTo>
                  <a:lnTo>
                    <a:pt x="61036" y="40690"/>
                  </a:lnTo>
                  <a:close/>
                </a:path>
                <a:path w="163194" h="753109">
                  <a:moveTo>
                    <a:pt x="61036" y="0"/>
                  </a:moveTo>
                  <a:lnTo>
                    <a:pt x="40703" y="0"/>
                  </a:lnTo>
                  <a:lnTo>
                    <a:pt x="20358" y="0"/>
                  </a:lnTo>
                  <a:lnTo>
                    <a:pt x="20358" y="20345"/>
                  </a:lnTo>
                  <a:lnTo>
                    <a:pt x="40703" y="20345"/>
                  </a:lnTo>
                  <a:lnTo>
                    <a:pt x="61036" y="20345"/>
                  </a:lnTo>
                  <a:lnTo>
                    <a:pt x="61036" y="0"/>
                  </a:lnTo>
                  <a:close/>
                </a:path>
                <a:path w="163194" h="753109">
                  <a:moveTo>
                    <a:pt x="81394" y="447624"/>
                  </a:moveTo>
                  <a:lnTo>
                    <a:pt x="61048" y="447624"/>
                  </a:lnTo>
                  <a:lnTo>
                    <a:pt x="61048" y="467969"/>
                  </a:lnTo>
                  <a:lnTo>
                    <a:pt x="81394" y="467969"/>
                  </a:lnTo>
                  <a:lnTo>
                    <a:pt x="81394" y="447624"/>
                  </a:lnTo>
                  <a:close/>
                </a:path>
                <a:path w="163194" h="753109">
                  <a:moveTo>
                    <a:pt x="101727" y="732485"/>
                  </a:moveTo>
                  <a:lnTo>
                    <a:pt x="81394" y="732485"/>
                  </a:lnTo>
                  <a:lnTo>
                    <a:pt x="61048" y="732485"/>
                  </a:lnTo>
                  <a:lnTo>
                    <a:pt x="61048" y="752830"/>
                  </a:lnTo>
                  <a:lnTo>
                    <a:pt x="81394" y="752830"/>
                  </a:lnTo>
                  <a:lnTo>
                    <a:pt x="101727" y="752830"/>
                  </a:lnTo>
                  <a:lnTo>
                    <a:pt x="101727" y="732485"/>
                  </a:lnTo>
                  <a:close/>
                </a:path>
                <a:path w="163194" h="753109">
                  <a:moveTo>
                    <a:pt x="101727" y="651090"/>
                  </a:moveTo>
                  <a:lnTo>
                    <a:pt x="81394" y="651090"/>
                  </a:lnTo>
                  <a:lnTo>
                    <a:pt x="61048" y="651090"/>
                  </a:lnTo>
                  <a:lnTo>
                    <a:pt x="61048" y="712127"/>
                  </a:lnTo>
                  <a:lnTo>
                    <a:pt x="81394" y="712127"/>
                  </a:lnTo>
                  <a:lnTo>
                    <a:pt x="101727" y="712127"/>
                  </a:lnTo>
                  <a:lnTo>
                    <a:pt x="101727" y="651090"/>
                  </a:lnTo>
                  <a:close/>
                </a:path>
                <a:path w="163194" h="753109">
                  <a:moveTo>
                    <a:pt x="101727" y="610400"/>
                  </a:moveTo>
                  <a:lnTo>
                    <a:pt x="81394" y="610400"/>
                  </a:lnTo>
                  <a:lnTo>
                    <a:pt x="61048" y="610400"/>
                  </a:lnTo>
                  <a:lnTo>
                    <a:pt x="61048" y="630745"/>
                  </a:lnTo>
                  <a:lnTo>
                    <a:pt x="81394" y="630745"/>
                  </a:lnTo>
                  <a:lnTo>
                    <a:pt x="101727" y="630745"/>
                  </a:lnTo>
                  <a:lnTo>
                    <a:pt x="101727" y="610400"/>
                  </a:lnTo>
                  <a:close/>
                </a:path>
                <a:path w="163194" h="753109">
                  <a:moveTo>
                    <a:pt x="101727" y="508673"/>
                  </a:moveTo>
                  <a:lnTo>
                    <a:pt x="81394" y="508673"/>
                  </a:lnTo>
                  <a:lnTo>
                    <a:pt x="81394" y="488315"/>
                  </a:lnTo>
                  <a:lnTo>
                    <a:pt x="61048" y="488315"/>
                  </a:lnTo>
                  <a:lnTo>
                    <a:pt x="61048" y="529005"/>
                  </a:lnTo>
                  <a:lnTo>
                    <a:pt x="81394" y="529005"/>
                  </a:lnTo>
                  <a:lnTo>
                    <a:pt x="81394" y="549363"/>
                  </a:lnTo>
                  <a:lnTo>
                    <a:pt x="61048" y="549363"/>
                  </a:lnTo>
                  <a:lnTo>
                    <a:pt x="61048" y="590054"/>
                  </a:lnTo>
                  <a:lnTo>
                    <a:pt x="81394" y="590054"/>
                  </a:lnTo>
                  <a:lnTo>
                    <a:pt x="81394" y="569709"/>
                  </a:lnTo>
                  <a:lnTo>
                    <a:pt x="101727" y="569709"/>
                  </a:lnTo>
                  <a:lnTo>
                    <a:pt x="101727" y="508673"/>
                  </a:lnTo>
                  <a:close/>
                </a:path>
                <a:path w="163194" h="753109">
                  <a:moveTo>
                    <a:pt x="101727" y="467969"/>
                  </a:moveTo>
                  <a:lnTo>
                    <a:pt x="81394" y="467969"/>
                  </a:lnTo>
                  <a:lnTo>
                    <a:pt x="81394" y="488315"/>
                  </a:lnTo>
                  <a:lnTo>
                    <a:pt x="101727" y="488315"/>
                  </a:lnTo>
                  <a:lnTo>
                    <a:pt x="101727" y="467969"/>
                  </a:lnTo>
                  <a:close/>
                </a:path>
                <a:path w="163194" h="753109">
                  <a:moveTo>
                    <a:pt x="101727" y="406933"/>
                  </a:moveTo>
                  <a:lnTo>
                    <a:pt x="81394" y="406933"/>
                  </a:lnTo>
                  <a:lnTo>
                    <a:pt x="61048" y="406933"/>
                  </a:lnTo>
                  <a:lnTo>
                    <a:pt x="61048" y="427278"/>
                  </a:lnTo>
                  <a:lnTo>
                    <a:pt x="81394" y="427278"/>
                  </a:lnTo>
                  <a:lnTo>
                    <a:pt x="81394" y="447624"/>
                  </a:lnTo>
                  <a:lnTo>
                    <a:pt x="101727" y="447624"/>
                  </a:lnTo>
                  <a:lnTo>
                    <a:pt x="101727" y="406933"/>
                  </a:lnTo>
                  <a:close/>
                </a:path>
                <a:path w="163194" h="753109">
                  <a:moveTo>
                    <a:pt x="101727" y="162775"/>
                  </a:moveTo>
                  <a:lnTo>
                    <a:pt x="81394" y="162775"/>
                  </a:lnTo>
                  <a:lnTo>
                    <a:pt x="61048" y="162775"/>
                  </a:lnTo>
                  <a:lnTo>
                    <a:pt x="61048" y="203466"/>
                  </a:lnTo>
                  <a:lnTo>
                    <a:pt x="81381" y="203466"/>
                  </a:lnTo>
                  <a:lnTo>
                    <a:pt x="81381" y="244157"/>
                  </a:lnTo>
                  <a:lnTo>
                    <a:pt x="61048" y="244157"/>
                  </a:lnTo>
                  <a:lnTo>
                    <a:pt x="61048" y="264502"/>
                  </a:lnTo>
                  <a:lnTo>
                    <a:pt x="81381" y="264502"/>
                  </a:lnTo>
                  <a:lnTo>
                    <a:pt x="81381" y="305206"/>
                  </a:lnTo>
                  <a:lnTo>
                    <a:pt x="61048" y="305206"/>
                  </a:lnTo>
                  <a:lnTo>
                    <a:pt x="61048" y="325551"/>
                  </a:lnTo>
                  <a:lnTo>
                    <a:pt x="81381" y="325551"/>
                  </a:lnTo>
                  <a:lnTo>
                    <a:pt x="81381" y="345897"/>
                  </a:lnTo>
                  <a:lnTo>
                    <a:pt x="61048" y="345897"/>
                  </a:lnTo>
                  <a:lnTo>
                    <a:pt x="61048" y="386588"/>
                  </a:lnTo>
                  <a:lnTo>
                    <a:pt x="81394" y="386588"/>
                  </a:lnTo>
                  <a:lnTo>
                    <a:pt x="81394" y="366242"/>
                  </a:lnTo>
                  <a:lnTo>
                    <a:pt x="101727" y="366242"/>
                  </a:lnTo>
                  <a:lnTo>
                    <a:pt x="101727" y="162775"/>
                  </a:lnTo>
                  <a:close/>
                </a:path>
                <a:path w="163194" h="753109">
                  <a:moveTo>
                    <a:pt x="101727" y="122085"/>
                  </a:moveTo>
                  <a:lnTo>
                    <a:pt x="81394" y="122085"/>
                  </a:lnTo>
                  <a:lnTo>
                    <a:pt x="61048" y="122085"/>
                  </a:lnTo>
                  <a:lnTo>
                    <a:pt x="61048" y="142430"/>
                  </a:lnTo>
                  <a:lnTo>
                    <a:pt x="81394" y="142430"/>
                  </a:lnTo>
                  <a:lnTo>
                    <a:pt x="101727" y="142430"/>
                  </a:lnTo>
                  <a:lnTo>
                    <a:pt x="101727" y="122085"/>
                  </a:lnTo>
                  <a:close/>
                </a:path>
                <a:path w="163194" h="753109">
                  <a:moveTo>
                    <a:pt x="101727" y="40690"/>
                  </a:moveTo>
                  <a:lnTo>
                    <a:pt x="81394" y="40690"/>
                  </a:lnTo>
                  <a:lnTo>
                    <a:pt x="61048" y="40690"/>
                  </a:lnTo>
                  <a:lnTo>
                    <a:pt x="61048" y="101739"/>
                  </a:lnTo>
                  <a:lnTo>
                    <a:pt x="81394" y="101739"/>
                  </a:lnTo>
                  <a:lnTo>
                    <a:pt x="101727" y="101739"/>
                  </a:lnTo>
                  <a:lnTo>
                    <a:pt x="101727" y="40690"/>
                  </a:lnTo>
                  <a:close/>
                </a:path>
                <a:path w="163194" h="753109">
                  <a:moveTo>
                    <a:pt x="101727" y="0"/>
                  </a:moveTo>
                  <a:lnTo>
                    <a:pt x="81394" y="0"/>
                  </a:lnTo>
                  <a:lnTo>
                    <a:pt x="61048" y="0"/>
                  </a:lnTo>
                  <a:lnTo>
                    <a:pt x="61048" y="20345"/>
                  </a:lnTo>
                  <a:lnTo>
                    <a:pt x="81394" y="20345"/>
                  </a:lnTo>
                  <a:lnTo>
                    <a:pt x="101727" y="20345"/>
                  </a:lnTo>
                  <a:lnTo>
                    <a:pt x="101727" y="0"/>
                  </a:lnTo>
                  <a:close/>
                </a:path>
                <a:path w="163194" h="753109">
                  <a:moveTo>
                    <a:pt x="122097" y="345897"/>
                  </a:moveTo>
                  <a:lnTo>
                    <a:pt x="101752" y="345897"/>
                  </a:lnTo>
                  <a:lnTo>
                    <a:pt x="101752" y="366242"/>
                  </a:lnTo>
                  <a:lnTo>
                    <a:pt x="122097" y="366242"/>
                  </a:lnTo>
                  <a:lnTo>
                    <a:pt x="122097" y="345897"/>
                  </a:lnTo>
                  <a:close/>
                </a:path>
                <a:path w="163194" h="753109">
                  <a:moveTo>
                    <a:pt x="142443" y="610400"/>
                  </a:moveTo>
                  <a:lnTo>
                    <a:pt x="122097" y="610400"/>
                  </a:lnTo>
                  <a:lnTo>
                    <a:pt x="101752" y="610400"/>
                  </a:lnTo>
                  <a:lnTo>
                    <a:pt x="101752" y="630745"/>
                  </a:lnTo>
                  <a:lnTo>
                    <a:pt x="122097" y="630745"/>
                  </a:lnTo>
                  <a:lnTo>
                    <a:pt x="122097" y="732485"/>
                  </a:lnTo>
                  <a:lnTo>
                    <a:pt x="101752" y="732485"/>
                  </a:lnTo>
                  <a:lnTo>
                    <a:pt x="101752" y="752830"/>
                  </a:lnTo>
                  <a:lnTo>
                    <a:pt x="122097" y="752830"/>
                  </a:lnTo>
                  <a:lnTo>
                    <a:pt x="142443" y="752830"/>
                  </a:lnTo>
                  <a:lnTo>
                    <a:pt x="142443" y="610400"/>
                  </a:lnTo>
                  <a:close/>
                </a:path>
                <a:path w="163194" h="753109">
                  <a:moveTo>
                    <a:pt x="142443" y="569709"/>
                  </a:moveTo>
                  <a:lnTo>
                    <a:pt x="122097" y="569709"/>
                  </a:lnTo>
                  <a:lnTo>
                    <a:pt x="122097" y="549363"/>
                  </a:lnTo>
                  <a:lnTo>
                    <a:pt x="101752" y="549363"/>
                  </a:lnTo>
                  <a:lnTo>
                    <a:pt x="101752" y="590054"/>
                  </a:lnTo>
                  <a:lnTo>
                    <a:pt x="122097" y="590054"/>
                  </a:lnTo>
                  <a:lnTo>
                    <a:pt x="142443" y="590054"/>
                  </a:lnTo>
                  <a:lnTo>
                    <a:pt x="142443" y="569709"/>
                  </a:lnTo>
                  <a:close/>
                </a:path>
                <a:path w="163194" h="753109">
                  <a:moveTo>
                    <a:pt x="142443" y="529018"/>
                  </a:moveTo>
                  <a:lnTo>
                    <a:pt x="122097" y="529018"/>
                  </a:lnTo>
                  <a:lnTo>
                    <a:pt x="122097" y="549363"/>
                  </a:lnTo>
                  <a:lnTo>
                    <a:pt x="142443" y="549363"/>
                  </a:lnTo>
                  <a:lnTo>
                    <a:pt x="142443" y="529018"/>
                  </a:lnTo>
                  <a:close/>
                </a:path>
                <a:path w="163194" h="753109">
                  <a:moveTo>
                    <a:pt x="142443" y="488315"/>
                  </a:moveTo>
                  <a:lnTo>
                    <a:pt x="122097" y="488315"/>
                  </a:lnTo>
                  <a:lnTo>
                    <a:pt x="101752" y="488315"/>
                  </a:lnTo>
                  <a:lnTo>
                    <a:pt x="101752" y="508660"/>
                  </a:lnTo>
                  <a:lnTo>
                    <a:pt x="122097" y="508660"/>
                  </a:lnTo>
                  <a:lnTo>
                    <a:pt x="142443" y="508660"/>
                  </a:lnTo>
                  <a:lnTo>
                    <a:pt x="142443" y="488315"/>
                  </a:lnTo>
                  <a:close/>
                </a:path>
                <a:path w="163194" h="753109">
                  <a:moveTo>
                    <a:pt x="142443" y="447624"/>
                  </a:moveTo>
                  <a:lnTo>
                    <a:pt x="122097" y="447624"/>
                  </a:lnTo>
                  <a:lnTo>
                    <a:pt x="122097" y="427278"/>
                  </a:lnTo>
                  <a:lnTo>
                    <a:pt x="101752" y="427278"/>
                  </a:lnTo>
                  <a:lnTo>
                    <a:pt x="101752" y="447636"/>
                  </a:lnTo>
                  <a:lnTo>
                    <a:pt x="122097" y="447636"/>
                  </a:lnTo>
                  <a:lnTo>
                    <a:pt x="122097" y="467969"/>
                  </a:lnTo>
                  <a:lnTo>
                    <a:pt x="142443" y="467969"/>
                  </a:lnTo>
                  <a:lnTo>
                    <a:pt x="142443" y="447624"/>
                  </a:lnTo>
                  <a:close/>
                </a:path>
                <a:path w="163194" h="753109">
                  <a:moveTo>
                    <a:pt x="142443" y="406933"/>
                  </a:moveTo>
                  <a:lnTo>
                    <a:pt x="122097" y="406933"/>
                  </a:lnTo>
                  <a:lnTo>
                    <a:pt x="122097" y="427278"/>
                  </a:lnTo>
                  <a:lnTo>
                    <a:pt x="142443" y="427278"/>
                  </a:lnTo>
                  <a:lnTo>
                    <a:pt x="142443" y="406933"/>
                  </a:lnTo>
                  <a:close/>
                </a:path>
                <a:path w="163194" h="753109">
                  <a:moveTo>
                    <a:pt x="142443" y="366242"/>
                  </a:moveTo>
                  <a:lnTo>
                    <a:pt x="122097" y="366242"/>
                  </a:lnTo>
                  <a:lnTo>
                    <a:pt x="122097" y="386600"/>
                  </a:lnTo>
                  <a:lnTo>
                    <a:pt x="142443" y="386600"/>
                  </a:lnTo>
                  <a:lnTo>
                    <a:pt x="142443" y="366242"/>
                  </a:lnTo>
                  <a:close/>
                </a:path>
                <a:path w="163194" h="753109">
                  <a:moveTo>
                    <a:pt x="142443" y="325551"/>
                  </a:moveTo>
                  <a:lnTo>
                    <a:pt x="122097" y="325551"/>
                  </a:lnTo>
                  <a:lnTo>
                    <a:pt x="122097" y="345897"/>
                  </a:lnTo>
                  <a:lnTo>
                    <a:pt x="142443" y="345897"/>
                  </a:lnTo>
                  <a:lnTo>
                    <a:pt x="142443" y="325551"/>
                  </a:lnTo>
                  <a:close/>
                </a:path>
                <a:path w="163194" h="753109">
                  <a:moveTo>
                    <a:pt x="142443" y="284848"/>
                  </a:moveTo>
                  <a:lnTo>
                    <a:pt x="122097" y="284848"/>
                  </a:lnTo>
                  <a:lnTo>
                    <a:pt x="122097" y="305193"/>
                  </a:lnTo>
                  <a:lnTo>
                    <a:pt x="142443" y="305193"/>
                  </a:lnTo>
                  <a:lnTo>
                    <a:pt x="142443" y="284848"/>
                  </a:lnTo>
                  <a:close/>
                </a:path>
                <a:path w="163194" h="753109">
                  <a:moveTo>
                    <a:pt x="142443" y="0"/>
                  </a:moveTo>
                  <a:lnTo>
                    <a:pt x="122097" y="0"/>
                  </a:lnTo>
                  <a:lnTo>
                    <a:pt x="101752" y="0"/>
                  </a:lnTo>
                  <a:lnTo>
                    <a:pt x="101752" y="20345"/>
                  </a:lnTo>
                  <a:lnTo>
                    <a:pt x="122097" y="20345"/>
                  </a:lnTo>
                  <a:lnTo>
                    <a:pt x="122097" y="122085"/>
                  </a:lnTo>
                  <a:lnTo>
                    <a:pt x="101752" y="122085"/>
                  </a:lnTo>
                  <a:lnTo>
                    <a:pt x="101752" y="142430"/>
                  </a:lnTo>
                  <a:lnTo>
                    <a:pt x="122097" y="142430"/>
                  </a:lnTo>
                  <a:lnTo>
                    <a:pt x="142443" y="142430"/>
                  </a:lnTo>
                  <a:lnTo>
                    <a:pt x="142443" y="0"/>
                  </a:lnTo>
                  <a:close/>
                </a:path>
                <a:path w="163194" h="753109">
                  <a:moveTo>
                    <a:pt x="162788" y="162775"/>
                  </a:moveTo>
                  <a:lnTo>
                    <a:pt x="142443" y="162775"/>
                  </a:lnTo>
                  <a:lnTo>
                    <a:pt x="122097" y="162775"/>
                  </a:lnTo>
                  <a:lnTo>
                    <a:pt x="101752" y="162775"/>
                  </a:lnTo>
                  <a:lnTo>
                    <a:pt x="101752" y="264515"/>
                  </a:lnTo>
                  <a:lnTo>
                    <a:pt x="122097" y="264515"/>
                  </a:lnTo>
                  <a:lnTo>
                    <a:pt x="142443" y="264502"/>
                  </a:lnTo>
                  <a:lnTo>
                    <a:pt x="142443" y="244157"/>
                  </a:lnTo>
                  <a:lnTo>
                    <a:pt x="122097" y="244157"/>
                  </a:lnTo>
                  <a:lnTo>
                    <a:pt x="122097" y="223812"/>
                  </a:lnTo>
                  <a:lnTo>
                    <a:pt x="142443" y="223812"/>
                  </a:lnTo>
                  <a:lnTo>
                    <a:pt x="142443" y="203466"/>
                  </a:lnTo>
                  <a:lnTo>
                    <a:pt x="122097" y="203466"/>
                  </a:lnTo>
                  <a:lnTo>
                    <a:pt x="122097" y="183134"/>
                  </a:lnTo>
                  <a:lnTo>
                    <a:pt x="142443" y="183134"/>
                  </a:lnTo>
                  <a:lnTo>
                    <a:pt x="142443" y="203466"/>
                  </a:lnTo>
                  <a:lnTo>
                    <a:pt x="162788" y="203466"/>
                  </a:lnTo>
                  <a:lnTo>
                    <a:pt x="162788" y="1627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47">
              <a:extLst>
                <a:ext uri="{FF2B5EF4-FFF2-40B4-BE49-F238E27FC236}">
                  <a16:creationId xmlns:a16="http://schemas.microsoft.com/office/drawing/2014/main" id="{D4A5B083-B2BB-3508-BCBE-465445512FA6}"/>
                </a:ext>
              </a:extLst>
            </p:cNvPr>
            <p:cNvSpPr/>
            <p:nvPr/>
          </p:nvSpPr>
          <p:spPr>
            <a:xfrm>
              <a:off x="847217" y="8872270"/>
              <a:ext cx="163195" cy="753110"/>
            </a:xfrm>
            <a:custGeom>
              <a:avLst/>
              <a:gdLst/>
              <a:ahLst/>
              <a:cxnLst/>
              <a:rect l="l" t="t" r="r" b="b"/>
              <a:pathLst>
                <a:path w="163194" h="753109">
                  <a:moveTo>
                    <a:pt x="20345" y="447624"/>
                  </a:moveTo>
                  <a:lnTo>
                    <a:pt x="0" y="447624"/>
                  </a:lnTo>
                  <a:lnTo>
                    <a:pt x="0" y="467969"/>
                  </a:lnTo>
                  <a:lnTo>
                    <a:pt x="20345" y="467969"/>
                  </a:lnTo>
                  <a:lnTo>
                    <a:pt x="20345" y="447624"/>
                  </a:lnTo>
                  <a:close/>
                </a:path>
                <a:path w="163194" h="753109">
                  <a:moveTo>
                    <a:pt x="40690" y="732485"/>
                  </a:moveTo>
                  <a:lnTo>
                    <a:pt x="20345" y="732485"/>
                  </a:lnTo>
                  <a:lnTo>
                    <a:pt x="20345" y="752830"/>
                  </a:lnTo>
                  <a:lnTo>
                    <a:pt x="40690" y="752830"/>
                  </a:lnTo>
                  <a:lnTo>
                    <a:pt x="40690" y="732485"/>
                  </a:lnTo>
                  <a:close/>
                </a:path>
                <a:path w="163194" h="753109">
                  <a:moveTo>
                    <a:pt x="40690" y="488315"/>
                  </a:moveTo>
                  <a:lnTo>
                    <a:pt x="20345" y="488315"/>
                  </a:lnTo>
                  <a:lnTo>
                    <a:pt x="0" y="488315"/>
                  </a:lnTo>
                  <a:lnTo>
                    <a:pt x="0" y="508660"/>
                  </a:lnTo>
                  <a:lnTo>
                    <a:pt x="20345" y="508660"/>
                  </a:lnTo>
                  <a:lnTo>
                    <a:pt x="40690" y="508660"/>
                  </a:lnTo>
                  <a:lnTo>
                    <a:pt x="40690" y="488315"/>
                  </a:lnTo>
                  <a:close/>
                </a:path>
                <a:path w="163194" h="753109">
                  <a:moveTo>
                    <a:pt x="40690" y="122085"/>
                  </a:moveTo>
                  <a:lnTo>
                    <a:pt x="20345" y="122085"/>
                  </a:lnTo>
                  <a:lnTo>
                    <a:pt x="20345" y="142430"/>
                  </a:lnTo>
                  <a:lnTo>
                    <a:pt x="40690" y="142430"/>
                  </a:lnTo>
                  <a:lnTo>
                    <a:pt x="40690" y="122085"/>
                  </a:lnTo>
                  <a:close/>
                </a:path>
                <a:path w="163194" h="753109">
                  <a:moveTo>
                    <a:pt x="40690" y="81381"/>
                  </a:moveTo>
                  <a:lnTo>
                    <a:pt x="20345" y="81381"/>
                  </a:lnTo>
                  <a:lnTo>
                    <a:pt x="20345" y="101739"/>
                  </a:lnTo>
                  <a:lnTo>
                    <a:pt x="40690" y="101739"/>
                  </a:lnTo>
                  <a:lnTo>
                    <a:pt x="40690" y="81381"/>
                  </a:lnTo>
                  <a:close/>
                </a:path>
                <a:path w="163194" h="753109">
                  <a:moveTo>
                    <a:pt x="61036" y="712139"/>
                  </a:moveTo>
                  <a:lnTo>
                    <a:pt x="40690" y="712139"/>
                  </a:lnTo>
                  <a:lnTo>
                    <a:pt x="40690" y="732485"/>
                  </a:lnTo>
                  <a:lnTo>
                    <a:pt x="61036" y="732485"/>
                  </a:lnTo>
                  <a:lnTo>
                    <a:pt x="61036" y="712139"/>
                  </a:lnTo>
                  <a:close/>
                </a:path>
                <a:path w="163194" h="753109">
                  <a:moveTo>
                    <a:pt x="61036" y="549363"/>
                  </a:moveTo>
                  <a:lnTo>
                    <a:pt x="40690" y="549363"/>
                  </a:lnTo>
                  <a:lnTo>
                    <a:pt x="40690" y="529018"/>
                  </a:lnTo>
                  <a:lnTo>
                    <a:pt x="20345" y="529018"/>
                  </a:lnTo>
                  <a:lnTo>
                    <a:pt x="20345" y="549363"/>
                  </a:lnTo>
                  <a:lnTo>
                    <a:pt x="0" y="549363"/>
                  </a:lnTo>
                  <a:lnTo>
                    <a:pt x="0" y="569722"/>
                  </a:lnTo>
                  <a:lnTo>
                    <a:pt x="20345" y="569722"/>
                  </a:lnTo>
                  <a:lnTo>
                    <a:pt x="40690" y="569709"/>
                  </a:lnTo>
                  <a:lnTo>
                    <a:pt x="61036" y="569722"/>
                  </a:lnTo>
                  <a:lnTo>
                    <a:pt x="61036" y="549363"/>
                  </a:lnTo>
                  <a:close/>
                </a:path>
                <a:path w="163194" h="753109">
                  <a:moveTo>
                    <a:pt x="61036" y="345897"/>
                  </a:moveTo>
                  <a:lnTo>
                    <a:pt x="40690" y="345897"/>
                  </a:lnTo>
                  <a:lnTo>
                    <a:pt x="40690" y="305206"/>
                  </a:lnTo>
                  <a:lnTo>
                    <a:pt x="20345" y="305206"/>
                  </a:lnTo>
                  <a:lnTo>
                    <a:pt x="20345" y="284848"/>
                  </a:lnTo>
                  <a:lnTo>
                    <a:pt x="0" y="284848"/>
                  </a:lnTo>
                  <a:lnTo>
                    <a:pt x="0" y="325539"/>
                  </a:lnTo>
                  <a:lnTo>
                    <a:pt x="20345" y="325539"/>
                  </a:lnTo>
                  <a:lnTo>
                    <a:pt x="20345" y="345897"/>
                  </a:lnTo>
                  <a:lnTo>
                    <a:pt x="0" y="345897"/>
                  </a:lnTo>
                  <a:lnTo>
                    <a:pt x="0" y="366242"/>
                  </a:lnTo>
                  <a:lnTo>
                    <a:pt x="20345" y="366242"/>
                  </a:lnTo>
                  <a:lnTo>
                    <a:pt x="40690" y="366242"/>
                  </a:lnTo>
                  <a:lnTo>
                    <a:pt x="61036" y="366242"/>
                  </a:lnTo>
                  <a:lnTo>
                    <a:pt x="61036" y="345897"/>
                  </a:lnTo>
                  <a:close/>
                </a:path>
                <a:path w="163194" h="753109">
                  <a:moveTo>
                    <a:pt x="61036" y="244157"/>
                  </a:moveTo>
                  <a:lnTo>
                    <a:pt x="40690" y="244157"/>
                  </a:lnTo>
                  <a:lnTo>
                    <a:pt x="40690" y="223812"/>
                  </a:lnTo>
                  <a:lnTo>
                    <a:pt x="20345" y="223812"/>
                  </a:lnTo>
                  <a:lnTo>
                    <a:pt x="20345" y="244157"/>
                  </a:lnTo>
                  <a:lnTo>
                    <a:pt x="0" y="244157"/>
                  </a:lnTo>
                  <a:lnTo>
                    <a:pt x="0" y="264502"/>
                  </a:lnTo>
                  <a:lnTo>
                    <a:pt x="20345" y="264502"/>
                  </a:lnTo>
                  <a:lnTo>
                    <a:pt x="40690" y="264502"/>
                  </a:lnTo>
                  <a:lnTo>
                    <a:pt x="61036" y="264502"/>
                  </a:lnTo>
                  <a:lnTo>
                    <a:pt x="61036" y="244157"/>
                  </a:lnTo>
                  <a:close/>
                </a:path>
                <a:path w="163194" h="753109">
                  <a:moveTo>
                    <a:pt x="61036" y="61036"/>
                  </a:moveTo>
                  <a:lnTo>
                    <a:pt x="40690" y="61036"/>
                  </a:lnTo>
                  <a:lnTo>
                    <a:pt x="40690" y="81381"/>
                  </a:lnTo>
                  <a:lnTo>
                    <a:pt x="61036" y="81381"/>
                  </a:lnTo>
                  <a:lnTo>
                    <a:pt x="61036" y="61036"/>
                  </a:lnTo>
                  <a:close/>
                </a:path>
                <a:path w="163194" h="753109">
                  <a:moveTo>
                    <a:pt x="81381" y="447624"/>
                  </a:moveTo>
                  <a:lnTo>
                    <a:pt x="61036" y="447624"/>
                  </a:lnTo>
                  <a:lnTo>
                    <a:pt x="40690" y="447624"/>
                  </a:lnTo>
                  <a:lnTo>
                    <a:pt x="40690" y="488315"/>
                  </a:lnTo>
                  <a:lnTo>
                    <a:pt x="61036" y="488315"/>
                  </a:lnTo>
                  <a:lnTo>
                    <a:pt x="61036" y="467969"/>
                  </a:lnTo>
                  <a:lnTo>
                    <a:pt x="81381" y="467969"/>
                  </a:lnTo>
                  <a:lnTo>
                    <a:pt x="81381" y="447624"/>
                  </a:lnTo>
                  <a:close/>
                </a:path>
                <a:path w="163194" h="753109">
                  <a:moveTo>
                    <a:pt x="81381" y="162775"/>
                  </a:moveTo>
                  <a:lnTo>
                    <a:pt x="61036" y="162775"/>
                  </a:lnTo>
                  <a:lnTo>
                    <a:pt x="40690" y="162775"/>
                  </a:lnTo>
                  <a:lnTo>
                    <a:pt x="20345" y="162775"/>
                  </a:lnTo>
                  <a:lnTo>
                    <a:pt x="0" y="162775"/>
                  </a:lnTo>
                  <a:lnTo>
                    <a:pt x="0" y="203466"/>
                  </a:lnTo>
                  <a:lnTo>
                    <a:pt x="20345" y="203466"/>
                  </a:lnTo>
                  <a:lnTo>
                    <a:pt x="20345" y="183134"/>
                  </a:lnTo>
                  <a:lnTo>
                    <a:pt x="40690" y="183134"/>
                  </a:lnTo>
                  <a:lnTo>
                    <a:pt x="40690" y="223812"/>
                  </a:lnTo>
                  <a:lnTo>
                    <a:pt x="61036" y="223812"/>
                  </a:lnTo>
                  <a:lnTo>
                    <a:pt x="61036" y="244157"/>
                  </a:lnTo>
                  <a:lnTo>
                    <a:pt x="81381" y="244157"/>
                  </a:lnTo>
                  <a:lnTo>
                    <a:pt x="81381" y="203466"/>
                  </a:lnTo>
                  <a:lnTo>
                    <a:pt x="61036" y="203466"/>
                  </a:lnTo>
                  <a:lnTo>
                    <a:pt x="61036" y="183134"/>
                  </a:lnTo>
                  <a:lnTo>
                    <a:pt x="81381" y="183134"/>
                  </a:lnTo>
                  <a:lnTo>
                    <a:pt x="81381" y="162775"/>
                  </a:lnTo>
                  <a:close/>
                </a:path>
                <a:path w="163194" h="753109">
                  <a:moveTo>
                    <a:pt x="81381" y="122085"/>
                  </a:moveTo>
                  <a:lnTo>
                    <a:pt x="61036" y="122085"/>
                  </a:lnTo>
                  <a:lnTo>
                    <a:pt x="61036" y="142430"/>
                  </a:lnTo>
                  <a:lnTo>
                    <a:pt x="81381" y="142430"/>
                  </a:lnTo>
                  <a:lnTo>
                    <a:pt x="81381" y="122085"/>
                  </a:lnTo>
                  <a:close/>
                </a:path>
                <a:path w="163194" h="753109">
                  <a:moveTo>
                    <a:pt x="101727" y="529018"/>
                  </a:moveTo>
                  <a:lnTo>
                    <a:pt x="81381" y="529018"/>
                  </a:lnTo>
                  <a:lnTo>
                    <a:pt x="81381" y="508673"/>
                  </a:lnTo>
                  <a:lnTo>
                    <a:pt x="61036" y="508673"/>
                  </a:lnTo>
                  <a:lnTo>
                    <a:pt x="61036" y="549363"/>
                  </a:lnTo>
                  <a:lnTo>
                    <a:pt x="81381" y="549363"/>
                  </a:lnTo>
                  <a:lnTo>
                    <a:pt x="101727" y="549363"/>
                  </a:lnTo>
                  <a:lnTo>
                    <a:pt x="101727" y="529018"/>
                  </a:lnTo>
                  <a:close/>
                </a:path>
                <a:path w="163194" h="753109">
                  <a:moveTo>
                    <a:pt x="101727" y="345897"/>
                  </a:moveTo>
                  <a:lnTo>
                    <a:pt x="81381" y="345897"/>
                  </a:lnTo>
                  <a:lnTo>
                    <a:pt x="81381" y="366242"/>
                  </a:lnTo>
                  <a:lnTo>
                    <a:pt x="101727" y="366242"/>
                  </a:lnTo>
                  <a:lnTo>
                    <a:pt x="101727" y="345897"/>
                  </a:lnTo>
                  <a:close/>
                </a:path>
                <a:path w="163194" h="753109">
                  <a:moveTo>
                    <a:pt x="101727" y="284848"/>
                  </a:moveTo>
                  <a:lnTo>
                    <a:pt x="81381" y="284848"/>
                  </a:lnTo>
                  <a:lnTo>
                    <a:pt x="81381" y="264502"/>
                  </a:lnTo>
                  <a:lnTo>
                    <a:pt x="61036" y="264502"/>
                  </a:lnTo>
                  <a:lnTo>
                    <a:pt x="61036" y="284848"/>
                  </a:lnTo>
                  <a:lnTo>
                    <a:pt x="40690" y="284848"/>
                  </a:lnTo>
                  <a:lnTo>
                    <a:pt x="40690" y="305193"/>
                  </a:lnTo>
                  <a:lnTo>
                    <a:pt x="61036" y="305193"/>
                  </a:lnTo>
                  <a:lnTo>
                    <a:pt x="81381" y="305193"/>
                  </a:lnTo>
                  <a:lnTo>
                    <a:pt x="81381" y="325539"/>
                  </a:lnTo>
                  <a:lnTo>
                    <a:pt x="101727" y="325539"/>
                  </a:lnTo>
                  <a:lnTo>
                    <a:pt x="101727" y="284848"/>
                  </a:lnTo>
                  <a:close/>
                </a:path>
                <a:path w="163194" h="753109">
                  <a:moveTo>
                    <a:pt x="122072" y="244157"/>
                  </a:moveTo>
                  <a:lnTo>
                    <a:pt x="101727" y="244157"/>
                  </a:lnTo>
                  <a:lnTo>
                    <a:pt x="81381" y="244157"/>
                  </a:lnTo>
                  <a:lnTo>
                    <a:pt x="81381" y="264502"/>
                  </a:lnTo>
                  <a:lnTo>
                    <a:pt x="101727" y="264502"/>
                  </a:lnTo>
                  <a:lnTo>
                    <a:pt x="122072" y="264502"/>
                  </a:lnTo>
                  <a:lnTo>
                    <a:pt x="122072" y="244157"/>
                  </a:lnTo>
                  <a:close/>
                </a:path>
                <a:path w="163194" h="753109">
                  <a:moveTo>
                    <a:pt x="122072" y="40690"/>
                  </a:moveTo>
                  <a:lnTo>
                    <a:pt x="101727" y="40690"/>
                  </a:lnTo>
                  <a:lnTo>
                    <a:pt x="101727" y="20345"/>
                  </a:lnTo>
                  <a:lnTo>
                    <a:pt x="81381" y="20345"/>
                  </a:lnTo>
                  <a:lnTo>
                    <a:pt x="81381" y="0"/>
                  </a:lnTo>
                  <a:lnTo>
                    <a:pt x="61036" y="0"/>
                  </a:lnTo>
                  <a:lnTo>
                    <a:pt x="40690" y="0"/>
                  </a:lnTo>
                  <a:lnTo>
                    <a:pt x="20345" y="0"/>
                  </a:lnTo>
                  <a:lnTo>
                    <a:pt x="20345" y="61036"/>
                  </a:lnTo>
                  <a:lnTo>
                    <a:pt x="40690" y="61036"/>
                  </a:lnTo>
                  <a:lnTo>
                    <a:pt x="40690" y="40690"/>
                  </a:lnTo>
                  <a:lnTo>
                    <a:pt x="61036" y="40690"/>
                  </a:lnTo>
                  <a:lnTo>
                    <a:pt x="81381" y="40690"/>
                  </a:lnTo>
                  <a:lnTo>
                    <a:pt x="81381" y="61036"/>
                  </a:lnTo>
                  <a:lnTo>
                    <a:pt x="101727" y="61036"/>
                  </a:lnTo>
                  <a:lnTo>
                    <a:pt x="122072" y="61036"/>
                  </a:lnTo>
                  <a:lnTo>
                    <a:pt x="122072" y="40690"/>
                  </a:lnTo>
                  <a:close/>
                </a:path>
                <a:path w="163194" h="753109">
                  <a:moveTo>
                    <a:pt x="142417" y="712139"/>
                  </a:moveTo>
                  <a:lnTo>
                    <a:pt x="122072" y="712139"/>
                  </a:lnTo>
                  <a:lnTo>
                    <a:pt x="122072" y="732485"/>
                  </a:lnTo>
                  <a:lnTo>
                    <a:pt x="101727" y="732485"/>
                  </a:lnTo>
                  <a:lnTo>
                    <a:pt x="101727" y="712139"/>
                  </a:lnTo>
                  <a:lnTo>
                    <a:pt x="81381" y="712139"/>
                  </a:lnTo>
                  <a:lnTo>
                    <a:pt x="81381" y="752830"/>
                  </a:lnTo>
                  <a:lnTo>
                    <a:pt x="101727" y="752830"/>
                  </a:lnTo>
                  <a:lnTo>
                    <a:pt x="122072" y="752830"/>
                  </a:lnTo>
                  <a:lnTo>
                    <a:pt x="142417" y="752830"/>
                  </a:lnTo>
                  <a:lnTo>
                    <a:pt x="142417" y="712139"/>
                  </a:lnTo>
                  <a:close/>
                </a:path>
                <a:path w="163194" h="753109">
                  <a:moveTo>
                    <a:pt x="142417" y="508673"/>
                  </a:moveTo>
                  <a:lnTo>
                    <a:pt x="122072" y="508673"/>
                  </a:lnTo>
                  <a:lnTo>
                    <a:pt x="122072" y="590054"/>
                  </a:lnTo>
                  <a:lnTo>
                    <a:pt x="101727" y="590054"/>
                  </a:lnTo>
                  <a:lnTo>
                    <a:pt x="101727" y="569709"/>
                  </a:lnTo>
                  <a:lnTo>
                    <a:pt x="81381" y="569709"/>
                  </a:lnTo>
                  <a:lnTo>
                    <a:pt x="81381" y="590054"/>
                  </a:lnTo>
                  <a:lnTo>
                    <a:pt x="61036" y="590054"/>
                  </a:lnTo>
                  <a:lnTo>
                    <a:pt x="61036" y="610400"/>
                  </a:lnTo>
                  <a:lnTo>
                    <a:pt x="40690" y="610400"/>
                  </a:lnTo>
                  <a:lnTo>
                    <a:pt x="40690" y="590054"/>
                  </a:lnTo>
                  <a:lnTo>
                    <a:pt x="20345" y="590054"/>
                  </a:lnTo>
                  <a:lnTo>
                    <a:pt x="20345" y="691781"/>
                  </a:lnTo>
                  <a:lnTo>
                    <a:pt x="40690" y="691781"/>
                  </a:lnTo>
                  <a:lnTo>
                    <a:pt x="40690" y="671436"/>
                  </a:lnTo>
                  <a:lnTo>
                    <a:pt x="61036" y="671436"/>
                  </a:lnTo>
                  <a:lnTo>
                    <a:pt x="61036" y="651090"/>
                  </a:lnTo>
                  <a:lnTo>
                    <a:pt x="40690" y="651090"/>
                  </a:lnTo>
                  <a:lnTo>
                    <a:pt x="40690" y="630745"/>
                  </a:lnTo>
                  <a:lnTo>
                    <a:pt x="61036" y="630745"/>
                  </a:lnTo>
                  <a:lnTo>
                    <a:pt x="61036" y="651090"/>
                  </a:lnTo>
                  <a:lnTo>
                    <a:pt x="81381" y="651090"/>
                  </a:lnTo>
                  <a:lnTo>
                    <a:pt x="81381" y="671436"/>
                  </a:lnTo>
                  <a:lnTo>
                    <a:pt x="61036" y="671436"/>
                  </a:lnTo>
                  <a:lnTo>
                    <a:pt x="61036" y="691781"/>
                  </a:lnTo>
                  <a:lnTo>
                    <a:pt x="81381" y="691781"/>
                  </a:lnTo>
                  <a:lnTo>
                    <a:pt x="81381" y="671449"/>
                  </a:lnTo>
                  <a:lnTo>
                    <a:pt x="101727" y="671449"/>
                  </a:lnTo>
                  <a:lnTo>
                    <a:pt x="101727" y="712127"/>
                  </a:lnTo>
                  <a:lnTo>
                    <a:pt x="122072" y="712127"/>
                  </a:lnTo>
                  <a:lnTo>
                    <a:pt x="122072" y="671436"/>
                  </a:lnTo>
                  <a:lnTo>
                    <a:pt x="101727" y="671436"/>
                  </a:lnTo>
                  <a:lnTo>
                    <a:pt x="101727" y="630745"/>
                  </a:lnTo>
                  <a:lnTo>
                    <a:pt x="122072" y="630745"/>
                  </a:lnTo>
                  <a:lnTo>
                    <a:pt x="122072" y="651103"/>
                  </a:lnTo>
                  <a:lnTo>
                    <a:pt x="142417" y="651103"/>
                  </a:lnTo>
                  <a:lnTo>
                    <a:pt x="142417" y="508673"/>
                  </a:lnTo>
                  <a:close/>
                </a:path>
                <a:path w="163194" h="753109">
                  <a:moveTo>
                    <a:pt x="142417" y="203466"/>
                  </a:moveTo>
                  <a:lnTo>
                    <a:pt x="122072" y="203466"/>
                  </a:lnTo>
                  <a:lnTo>
                    <a:pt x="122072" y="244157"/>
                  </a:lnTo>
                  <a:lnTo>
                    <a:pt x="142417" y="244157"/>
                  </a:lnTo>
                  <a:lnTo>
                    <a:pt x="142417" y="203466"/>
                  </a:lnTo>
                  <a:close/>
                </a:path>
                <a:path w="163194" h="753109">
                  <a:moveTo>
                    <a:pt x="142417" y="61036"/>
                  </a:moveTo>
                  <a:lnTo>
                    <a:pt x="122072" y="61036"/>
                  </a:lnTo>
                  <a:lnTo>
                    <a:pt x="122072" y="81381"/>
                  </a:lnTo>
                  <a:lnTo>
                    <a:pt x="142417" y="81381"/>
                  </a:lnTo>
                  <a:lnTo>
                    <a:pt x="142417" y="61036"/>
                  </a:lnTo>
                  <a:close/>
                </a:path>
                <a:path w="163194" h="753109">
                  <a:moveTo>
                    <a:pt x="142417" y="0"/>
                  </a:moveTo>
                  <a:lnTo>
                    <a:pt x="122072" y="0"/>
                  </a:lnTo>
                  <a:lnTo>
                    <a:pt x="122072" y="40690"/>
                  </a:lnTo>
                  <a:lnTo>
                    <a:pt x="142417" y="40690"/>
                  </a:lnTo>
                  <a:lnTo>
                    <a:pt x="142417" y="0"/>
                  </a:lnTo>
                  <a:close/>
                </a:path>
                <a:path w="163194" h="753109">
                  <a:moveTo>
                    <a:pt x="162763" y="284848"/>
                  </a:moveTo>
                  <a:lnTo>
                    <a:pt x="142417" y="284848"/>
                  </a:lnTo>
                  <a:lnTo>
                    <a:pt x="142417" y="305206"/>
                  </a:lnTo>
                  <a:lnTo>
                    <a:pt x="122072" y="305206"/>
                  </a:lnTo>
                  <a:lnTo>
                    <a:pt x="122072" y="325551"/>
                  </a:lnTo>
                  <a:lnTo>
                    <a:pt x="101727" y="325551"/>
                  </a:lnTo>
                  <a:lnTo>
                    <a:pt x="101727" y="345897"/>
                  </a:lnTo>
                  <a:lnTo>
                    <a:pt x="122072" y="345897"/>
                  </a:lnTo>
                  <a:lnTo>
                    <a:pt x="142417" y="345897"/>
                  </a:lnTo>
                  <a:lnTo>
                    <a:pt x="142417" y="366242"/>
                  </a:lnTo>
                  <a:lnTo>
                    <a:pt x="142417" y="386600"/>
                  </a:lnTo>
                  <a:lnTo>
                    <a:pt x="142417" y="406933"/>
                  </a:lnTo>
                  <a:lnTo>
                    <a:pt x="122072" y="406933"/>
                  </a:lnTo>
                  <a:lnTo>
                    <a:pt x="122072" y="427278"/>
                  </a:lnTo>
                  <a:lnTo>
                    <a:pt x="101727" y="427278"/>
                  </a:lnTo>
                  <a:lnTo>
                    <a:pt x="101727" y="406933"/>
                  </a:lnTo>
                  <a:lnTo>
                    <a:pt x="122072" y="406933"/>
                  </a:lnTo>
                  <a:lnTo>
                    <a:pt x="122072" y="386600"/>
                  </a:lnTo>
                  <a:lnTo>
                    <a:pt x="142417" y="386600"/>
                  </a:lnTo>
                  <a:lnTo>
                    <a:pt x="142417" y="366242"/>
                  </a:lnTo>
                  <a:lnTo>
                    <a:pt x="122072" y="366242"/>
                  </a:lnTo>
                  <a:lnTo>
                    <a:pt x="101727" y="366242"/>
                  </a:lnTo>
                  <a:lnTo>
                    <a:pt x="101727" y="386588"/>
                  </a:lnTo>
                  <a:lnTo>
                    <a:pt x="81381" y="386588"/>
                  </a:lnTo>
                  <a:lnTo>
                    <a:pt x="81381" y="406933"/>
                  </a:lnTo>
                  <a:lnTo>
                    <a:pt x="61036" y="406933"/>
                  </a:lnTo>
                  <a:lnTo>
                    <a:pt x="40690" y="406933"/>
                  </a:lnTo>
                  <a:lnTo>
                    <a:pt x="40690" y="427278"/>
                  </a:lnTo>
                  <a:lnTo>
                    <a:pt x="61036" y="427278"/>
                  </a:lnTo>
                  <a:lnTo>
                    <a:pt x="81381" y="427278"/>
                  </a:lnTo>
                  <a:lnTo>
                    <a:pt x="81381" y="447624"/>
                  </a:lnTo>
                  <a:lnTo>
                    <a:pt x="101727" y="447624"/>
                  </a:lnTo>
                  <a:lnTo>
                    <a:pt x="101727" y="467969"/>
                  </a:lnTo>
                  <a:lnTo>
                    <a:pt x="81381" y="467969"/>
                  </a:lnTo>
                  <a:lnTo>
                    <a:pt x="81381" y="488315"/>
                  </a:lnTo>
                  <a:lnTo>
                    <a:pt x="101727" y="488315"/>
                  </a:lnTo>
                  <a:lnTo>
                    <a:pt x="101727" y="508660"/>
                  </a:lnTo>
                  <a:lnTo>
                    <a:pt x="122072" y="508660"/>
                  </a:lnTo>
                  <a:lnTo>
                    <a:pt x="122072" y="467969"/>
                  </a:lnTo>
                  <a:lnTo>
                    <a:pt x="142417" y="467969"/>
                  </a:lnTo>
                  <a:lnTo>
                    <a:pt x="142417" y="427278"/>
                  </a:lnTo>
                  <a:lnTo>
                    <a:pt x="162763" y="427278"/>
                  </a:lnTo>
                  <a:lnTo>
                    <a:pt x="162763" y="284848"/>
                  </a:lnTo>
                  <a:close/>
                </a:path>
                <a:path w="163194" h="753109">
                  <a:moveTo>
                    <a:pt x="162763" y="244157"/>
                  </a:moveTo>
                  <a:lnTo>
                    <a:pt x="142417" y="244157"/>
                  </a:lnTo>
                  <a:lnTo>
                    <a:pt x="142417" y="264502"/>
                  </a:lnTo>
                  <a:lnTo>
                    <a:pt x="162763" y="264502"/>
                  </a:lnTo>
                  <a:lnTo>
                    <a:pt x="162763" y="244157"/>
                  </a:lnTo>
                  <a:close/>
                </a:path>
                <a:path w="163194" h="753109">
                  <a:moveTo>
                    <a:pt x="162763" y="122085"/>
                  </a:moveTo>
                  <a:lnTo>
                    <a:pt x="142417" y="122085"/>
                  </a:lnTo>
                  <a:lnTo>
                    <a:pt x="142417" y="142430"/>
                  </a:lnTo>
                  <a:lnTo>
                    <a:pt x="122072" y="142430"/>
                  </a:lnTo>
                  <a:lnTo>
                    <a:pt x="122072" y="81381"/>
                  </a:lnTo>
                  <a:lnTo>
                    <a:pt x="101727" y="81381"/>
                  </a:lnTo>
                  <a:lnTo>
                    <a:pt x="81381" y="81381"/>
                  </a:lnTo>
                  <a:lnTo>
                    <a:pt x="61036" y="81381"/>
                  </a:lnTo>
                  <a:lnTo>
                    <a:pt x="61036" y="101739"/>
                  </a:lnTo>
                  <a:lnTo>
                    <a:pt x="81381" y="101739"/>
                  </a:lnTo>
                  <a:lnTo>
                    <a:pt x="81381" y="122085"/>
                  </a:lnTo>
                  <a:lnTo>
                    <a:pt x="101727" y="122085"/>
                  </a:lnTo>
                  <a:lnTo>
                    <a:pt x="101727" y="162763"/>
                  </a:lnTo>
                  <a:lnTo>
                    <a:pt x="122072" y="162763"/>
                  </a:lnTo>
                  <a:lnTo>
                    <a:pt x="142417" y="162775"/>
                  </a:lnTo>
                  <a:lnTo>
                    <a:pt x="142417" y="183134"/>
                  </a:lnTo>
                  <a:lnTo>
                    <a:pt x="162763" y="183134"/>
                  </a:lnTo>
                  <a:lnTo>
                    <a:pt x="162763" y="12208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48">
              <a:extLst>
                <a:ext uri="{FF2B5EF4-FFF2-40B4-BE49-F238E27FC236}">
                  <a16:creationId xmlns:a16="http://schemas.microsoft.com/office/drawing/2014/main" id="{592D2CC3-BF6F-76D0-6895-02264B0338B1}"/>
                </a:ext>
              </a:extLst>
            </p:cNvPr>
            <p:cNvSpPr/>
            <p:nvPr/>
          </p:nvSpPr>
          <p:spPr>
            <a:xfrm>
              <a:off x="989634" y="8872270"/>
              <a:ext cx="142875" cy="753110"/>
            </a:xfrm>
            <a:custGeom>
              <a:avLst/>
              <a:gdLst/>
              <a:ahLst/>
              <a:cxnLst/>
              <a:rect l="l" t="t" r="r" b="b"/>
              <a:pathLst>
                <a:path w="142875" h="753109">
                  <a:moveTo>
                    <a:pt x="20345" y="712139"/>
                  </a:moveTo>
                  <a:lnTo>
                    <a:pt x="0" y="712139"/>
                  </a:lnTo>
                  <a:lnTo>
                    <a:pt x="0" y="752830"/>
                  </a:lnTo>
                  <a:lnTo>
                    <a:pt x="20345" y="752830"/>
                  </a:lnTo>
                  <a:lnTo>
                    <a:pt x="20345" y="712139"/>
                  </a:lnTo>
                  <a:close/>
                </a:path>
                <a:path w="142875" h="753109">
                  <a:moveTo>
                    <a:pt x="20345" y="671436"/>
                  </a:moveTo>
                  <a:lnTo>
                    <a:pt x="0" y="671436"/>
                  </a:lnTo>
                  <a:lnTo>
                    <a:pt x="0" y="691781"/>
                  </a:lnTo>
                  <a:lnTo>
                    <a:pt x="20345" y="691781"/>
                  </a:lnTo>
                  <a:lnTo>
                    <a:pt x="20345" y="671436"/>
                  </a:lnTo>
                  <a:close/>
                </a:path>
                <a:path w="142875" h="753109">
                  <a:moveTo>
                    <a:pt x="20345" y="549363"/>
                  </a:moveTo>
                  <a:lnTo>
                    <a:pt x="0" y="549363"/>
                  </a:lnTo>
                  <a:lnTo>
                    <a:pt x="0" y="569722"/>
                  </a:lnTo>
                  <a:lnTo>
                    <a:pt x="20345" y="569722"/>
                  </a:lnTo>
                  <a:lnTo>
                    <a:pt x="20345" y="549363"/>
                  </a:lnTo>
                  <a:close/>
                </a:path>
                <a:path w="142875" h="753109">
                  <a:moveTo>
                    <a:pt x="20345" y="467969"/>
                  </a:moveTo>
                  <a:lnTo>
                    <a:pt x="0" y="467969"/>
                  </a:lnTo>
                  <a:lnTo>
                    <a:pt x="0" y="508660"/>
                  </a:lnTo>
                  <a:lnTo>
                    <a:pt x="20345" y="508660"/>
                  </a:lnTo>
                  <a:lnTo>
                    <a:pt x="20345" y="467969"/>
                  </a:lnTo>
                  <a:close/>
                </a:path>
                <a:path w="142875" h="753109">
                  <a:moveTo>
                    <a:pt x="20345" y="284848"/>
                  </a:moveTo>
                  <a:lnTo>
                    <a:pt x="0" y="284848"/>
                  </a:lnTo>
                  <a:lnTo>
                    <a:pt x="0" y="427278"/>
                  </a:lnTo>
                  <a:lnTo>
                    <a:pt x="20345" y="427278"/>
                  </a:lnTo>
                  <a:lnTo>
                    <a:pt x="20345" y="284848"/>
                  </a:lnTo>
                  <a:close/>
                </a:path>
                <a:path w="142875" h="753109">
                  <a:moveTo>
                    <a:pt x="40703" y="590054"/>
                  </a:moveTo>
                  <a:lnTo>
                    <a:pt x="20358" y="590054"/>
                  </a:lnTo>
                  <a:lnTo>
                    <a:pt x="20358" y="630745"/>
                  </a:lnTo>
                  <a:lnTo>
                    <a:pt x="40703" y="630745"/>
                  </a:lnTo>
                  <a:lnTo>
                    <a:pt x="40703" y="590054"/>
                  </a:lnTo>
                  <a:close/>
                </a:path>
                <a:path w="142875" h="753109">
                  <a:moveTo>
                    <a:pt x="40703" y="549363"/>
                  </a:moveTo>
                  <a:lnTo>
                    <a:pt x="20358" y="549363"/>
                  </a:lnTo>
                  <a:lnTo>
                    <a:pt x="20358" y="569722"/>
                  </a:lnTo>
                  <a:lnTo>
                    <a:pt x="40703" y="569722"/>
                  </a:lnTo>
                  <a:lnTo>
                    <a:pt x="40703" y="549363"/>
                  </a:lnTo>
                  <a:close/>
                </a:path>
                <a:path w="142875" h="753109">
                  <a:moveTo>
                    <a:pt x="40703" y="366242"/>
                  </a:moveTo>
                  <a:lnTo>
                    <a:pt x="20358" y="366242"/>
                  </a:lnTo>
                  <a:lnTo>
                    <a:pt x="20358" y="386600"/>
                  </a:lnTo>
                  <a:lnTo>
                    <a:pt x="40703" y="386600"/>
                  </a:lnTo>
                  <a:lnTo>
                    <a:pt x="40703" y="366242"/>
                  </a:lnTo>
                  <a:close/>
                </a:path>
                <a:path w="142875" h="753109">
                  <a:moveTo>
                    <a:pt x="40703" y="223812"/>
                  </a:moveTo>
                  <a:lnTo>
                    <a:pt x="20358" y="223812"/>
                  </a:lnTo>
                  <a:lnTo>
                    <a:pt x="20358" y="244157"/>
                  </a:lnTo>
                  <a:lnTo>
                    <a:pt x="40703" y="244157"/>
                  </a:lnTo>
                  <a:lnTo>
                    <a:pt x="40703" y="223812"/>
                  </a:lnTo>
                  <a:close/>
                </a:path>
                <a:path w="142875" h="753109">
                  <a:moveTo>
                    <a:pt x="40703" y="61036"/>
                  </a:moveTo>
                  <a:lnTo>
                    <a:pt x="20358" y="61036"/>
                  </a:lnTo>
                  <a:lnTo>
                    <a:pt x="20358" y="81381"/>
                  </a:lnTo>
                  <a:lnTo>
                    <a:pt x="40703" y="81381"/>
                  </a:lnTo>
                  <a:lnTo>
                    <a:pt x="40703" y="61036"/>
                  </a:lnTo>
                  <a:close/>
                </a:path>
                <a:path w="142875" h="753109">
                  <a:moveTo>
                    <a:pt x="61048" y="162775"/>
                  </a:moveTo>
                  <a:lnTo>
                    <a:pt x="40703" y="162775"/>
                  </a:lnTo>
                  <a:lnTo>
                    <a:pt x="40703" y="142430"/>
                  </a:lnTo>
                  <a:lnTo>
                    <a:pt x="20358" y="142430"/>
                  </a:lnTo>
                  <a:lnTo>
                    <a:pt x="20358" y="183134"/>
                  </a:lnTo>
                  <a:lnTo>
                    <a:pt x="40703" y="183134"/>
                  </a:lnTo>
                  <a:lnTo>
                    <a:pt x="61048" y="183134"/>
                  </a:lnTo>
                  <a:lnTo>
                    <a:pt x="61048" y="162775"/>
                  </a:lnTo>
                  <a:close/>
                </a:path>
                <a:path w="142875" h="753109">
                  <a:moveTo>
                    <a:pt x="81394" y="406933"/>
                  </a:moveTo>
                  <a:lnTo>
                    <a:pt x="61048" y="406933"/>
                  </a:lnTo>
                  <a:lnTo>
                    <a:pt x="40703" y="406933"/>
                  </a:lnTo>
                  <a:lnTo>
                    <a:pt x="20358" y="406933"/>
                  </a:lnTo>
                  <a:lnTo>
                    <a:pt x="20358" y="467969"/>
                  </a:lnTo>
                  <a:lnTo>
                    <a:pt x="40703" y="467969"/>
                  </a:lnTo>
                  <a:lnTo>
                    <a:pt x="40703" y="427278"/>
                  </a:lnTo>
                  <a:lnTo>
                    <a:pt x="61048" y="427278"/>
                  </a:lnTo>
                  <a:lnTo>
                    <a:pt x="81394" y="427278"/>
                  </a:lnTo>
                  <a:lnTo>
                    <a:pt x="81394" y="406933"/>
                  </a:lnTo>
                  <a:close/>
                </a:path>
                <a:path w="142875" h="753109">
                  <a:moveTo>
                    <a:pt x="81394" y="20345"/>
                  </a:moveTo>
                  <a:lnTo>
                    <a:pt x="61048" y="20345"/>
                  </a:lnTo>
                  <a:lnTo>
                    <a:pt x="40703" y="20345"/>
                  </a:lnTo>
                  <a:lnTo>
                    <a:pt x="20358" y="20345"/>
                  </a:lnTo>
                  <a:lnTo>
                    <a:pt x="20358" y="40690"/>
                  </a:lnTo>
                  <a:lnTo>
                    <a:pt x="40703" y="40690"/>
                  </a:lnTo>
                  <a:lnTo>
                    <a:pt x="61048" y="40690"/>
                  </a:lnTo>
                  <a:lnTo>
                    <a:pt x="81394" y="40690"/>
                  </a:lnTo>
                  <a:lnTo>
                    <a:pt x="81394" y="20345"/>
                  </a:lnTo>
                  <a:close/>
                </a:path>
                <a:path w="142875" h="753109">
                  <a:moveTo>
                    <a:pt x="101739" y="223812"/>
                  </a:moveTo>
                  <a:lnTo>
                    <a:pt x="81394" y="223812"/>
                  </a:lnTo>
                  <a:lnTo>
                    <a:pt x="81394" y="203466"/>
                  </a:lnTo>
                  <a:lnTo>
                    <a:pt x="61048" y="203466"/>
                  </a:lnTo>
                  <a:lnTo>
                    <a:pt x="61048" y="244157"/>
                  </a:lnTo>
                  <a:lnTo>
                    <a:pt x="81394" y="244157"/>
                  </a:lnTo>
                  <a:lnTo>
                    <a:pt x="101739" y="244157"/>
                  </a:lnTo>
                  <a:lnTo>
                    <a:pt x="101739" y="223812"/>
                  </a:lnTo>
                  <a:close/>
                </a:path>
                <a:path w="142875" h="753109">
                  <a:moveTo>
                    <a:pt x="101739" y="101739"/>
                  </a:moveTo>
                  <a:lnTo>
                    <a:pt x="81394" y="101739"/>
                  </a:lnTo>
                  <a:lnTo>
                    <a:pt x="81394" y="61036"/>
                  </a:lnTo>
                  <a:lnTo>
                    <a:pt x="61048" y="61036"/>
                  </a:lnTo>
                  <a:lnTo>
                    <a:pt x="61048" y="81381"/>
                  </a:lnTo>
                  <a:lnTo>
                    <a:pt x="40703" y="81381"/>
                  </a:lnTo>
                  <a:lnTo>
                    <a:pt x="40703" y="101739"/>
                  </a:lnTo>
                  <a:lnTo>
                    <a:pt x="20358" y="101739"/>
                  </a:lnTo>
                  <a:lnTo>
                    <a:pt x="20358" y="122085"/>
                  </a:lnTo>
                  <a:lnTo>
                    <a:pt x="40703" y="122085"/>
                  </a:lnTo>
                  <a:lnTo>
                    <a:pt x="40703" y="142430"/>
                  </a:lnTo>
                  <a:lnTo>
                    <a:pt x="61048" y="142430"/>
                  </a:lnTo>
                  <a:lnTo>
                    <a:pt x="61048" y="122085"/>
                  </a:lnTo>
                  <a:lnTo>
                    <a:pt x="81394" y="122085"/>
                  </a:lnTo>
                  <a:lnTo>
                    <a:pt x="81394" y="142430"/>
                  </a:lnTo>
                  <a:lnTo>
                    <a:pt x="101739" y="142430"/>
                  </a:lnTo>
                  <a:lnTo>
                    <a:pt x="101739" y="101739"/>
                  </a:lnTo>
                  <a:close/>
                </a:path>
                <a:path w="142875" h="753109">
                  <a:moveTo>
                    <a:pt x="101739" y="40690"/>
                  </a:moveTo>
                  <a:lnTo>
                    <a:pt x="81394" y="40690"/>
                  </a:lnTo>
                  <a:lnTo>
                    <a:pt x="81394" y="61036"/>
                  </a:lnTo>
                  <a:lnTo>
                    <a:pt x="101739" y="61036"/>
                  </a:lnTo>
                  <a:lnTo>
                    <a:pt x="101739" y="40690"/>
                  </a:lnTo>
                  <a:close/>
                </a:path>
                <a:path w="142875" h="753109">
                  <a:moveTo>
                    <a:pt x="122085" y="244157"/>
                  </a:moveTo>
                  <a:lnTo>
                    <a:pt x="101739" y="244157"/>
                  </a:lnTo>
                  <a:lnTo>
                    <a:pt x="101739" y="264502"/>
                  </a:lnTo>
                  <a:lnTo>
                    <a:pt x="122085" y="264502"/>
                  </a:lnTo>
                  <a:lnTo>
                    <a:pt x="122085" y="244157"/>
                  </a:lnTo>
                  <a:close/>
                </a:path>
                <a:path w="142875" h="753109">
                  <a:moveTo>
                    <a:pt x="122085" y="142430"/>
                  </a:moveTo>
                  <a:lnTo>
                    <a:pt x="101739" y="142430"/>
                  </a:lnTo>
                  <a:lnTo>
                    <a:pt x="101739" y="162775"/>
                  </a:lnTo>
                  <a:lnTo>
                    <a:pt x="81394" y="162775"/>
                  </a:lnTo>
                  <a:lnTo>
                    <a:pt x="81394" y="183134"/>
                  </a:lnTo>
                  <a:lnTo>
                    <a:pt x="101739" y="183134"/>
                  </a:lnTo>
                  <a:lnTo>
                    <a:pt x="122085" y="183134"/>
                  </a:lnTo>
                  <a:lnTo>
                    <a:pt x="122085" y="142430"/>
                  </a:lnTo>
                  <a:close/>
                </a:path>
                <a:path w="142875" h="753109">
                  <a:moveTo>
                    <a:pt x="122085" y="0"/>
                  </a:moveTo>
                  <a:lnTo>
                    <a:pt x="101739" y="0"/>
                  </a:lnTo>
                  <a:lnTo>
                    <a:pt x="81394" y="0"/>
                  </a:lnTo>
                  <a:lnTo>
                    <a:pt x="81394" y="20345"/>
                  </a:lnTo>
                  <a:lnTo>
                    <a:pt x="101739" y="20345"/>
                  </a:lnTo>
                  <a:lnTo>
                    <a:pt x="122085" y="20345"/>
                  </a:lnTo>
                  <a:lnTo>
                    <a:pt x="122085" y="0"/>
                  </a:lnTo>
                  <a:close/>
                </a:path>
                <a:path w="142875" h="753109">
                  <a:moveTo>
                    <a:pt x="142430" y="569722"/>
                  </a:moveTo>
                  <a:lnTo>
                    <a:pt x="122085" y="569722"/>
                  </a:lnTo>
                  <a:lnTo>
                    <a:pt x="101739" y="569709"/>
                  </a:lnTo>
                  <a:lnTo>
                    <a:pt x="101739" y="590054"/>
                  </a:lnTo>
                  <a:lnTo>
                    <a:pt x="81394" y="590054"/>
                  </a:lnTo>
                  <a:lnTo>
                    <a:pt x="81394" y="610400"/>
                  </a:lnTo>
                  <a:lnTo>
                    <a:pt x="101739" y="610400"/>
                  </a:lnTo>
                  <a:lnTo>
                    <a:pt x="101739" y="630745"/>
                  </a:lnTo>
                  <a:lnTo>
                    <a:pt x="81394" y="630745"/>
                  </a:lnTo>
                  <a:lnTo>
                    <a:pt x="61048" y="630745"/>
                  </a:lnTo>
                  <a:lnTo>
                    <a:pt x="40703" y="630745"/>
                  </a:lnTo>
                  <a:lnTo>
                    <a:pt x="40703" y="651090"/>
                  </a:lnTo>
                  <a:lnTo>
                    <a:pt x="20358" y="651090"/>
                  </a:lnTo>
                  <a:lnTo>
                    <a:pt x="20358" y="671436"/>
                  </a:lnTo>
                  <a:lnTo>
                    <a:pt x="40703" y="671436"/>
                  </a:lnTo>
                  <a:lnTo>
                    <a:pt x="40703" y="651103"/>
                  </a:lnTo>
                  <a:lnTo>
                    <a:pt x="61048" y="651103"/>
                  </a:lnTo>
                  <a:lnTo>
                    <a:pt x="81394" y="651103"/>
                  </a:lnTo>
                  <a:lnTo>
                    <a:pt x="101739" y="651103"/>
                  </a:lnTo>
                  <a:lnTo>
                    <a:pt x="101739" y="671436"/>
                  </a:lnTo>
                  <a:lnTo>
                    <a:pt x="81394" y="671436"/>
                  </a:lnTo>
                  <a:lnTo>
                    <a:pt x="61048" y="671436"/>
                  </a:lnTo>
                  <a:lnTo>
                    <a:pt x="40703" y="671436"/>
                  </a:lnTo>
                  <a:lnTo>
                    <a:pt x="40703" y="691781"/>
                  </a:lnTo>
                  <a:lnTo>
                    <a:pt x="20358" y="691781"/>
                  </a:lnTo>
                  <a:lnTo>
                    <a:pt x="20358" y="712127"/>
                  </a:lnTo>
                  <a:lnTo>
                    <a:pt x="40703" y="712127"/>
                  </a:lnTo>
                  <a:lnTo>
                    <a:pt x="40703" y="732485"/>
                  </a:lnTo>
                  <a:lnTo>
                    <a:pt x="20358" y="732485"/>
                  </a:lnTo>
                  <a:lnTo>
                    <a:pt x="20358" y="752830"/>
                  </a:lnTo>
                  <a:lnTo>
                    <a:pt x="40703" y="752830"/>
                  </a:lnTo>
                  <a:lnTo>
                    <a:pt x="61048" y="752817"/>
                  </a:lnTo>
                  <a:lnTo>
                    <a:pt x="61048" y="732485"/>
                  </a:lnTo>
                  <a:lnTo>
                    <a:pt x="81394" y="732485"/>
                  </a:lnTo>
                  <a:lnTo>
                    <a:pt x="101739" y="732485"/>
                  </a:lnTo>
                  <a:lnTo>
                    <a:pt x="101739" y="712139"/>
                  </a:lnTo>
                  <a:lnTo>
                    <a:pt x="81394" y="712139"/>
                  </a:lnTo>
                  <a:lnTo>
                    <a:pt x="61048" y="712139"/>
                  </a:lnTo>
                  <a:lnTo>
                    <a:pt x="61048" y="691781"/>
                  </a:lnTo>
                  <a:lnTo>
                    <a:pt x="81394" y="691781"/>
                  </a:lnTo>
                  <a:lnTo>
                    <a:pt x="101739" y="691781"/>
                  </a:lnTo>
                  <a:lnTo>
                    <a:pt x="122085" y="691794"/>
                  </a:lnTo>
                  <a:lnTo>
                    <a:pt x="122085" y="732485"/>
                  </a:lnTo>
                  <a:lnTo>
                    <a:pt x="101739" y="732485"/>
                  </a:lnTo>
                  <a:lnTo>
                    <a:pt x="101739" y="752830"/>
                  </a:lnTo>
                  <a:lnTo>
                    <a:pt x="122085" y="752830"/>
                  </a:lnTo>
                  <a:lnTo>
                    <a:pt x="142430" y="752817"/>
                  </a:lnTo>
                  <a:lnTo>
                    <a:pt x="142430" y="569722"/>
                  </a:lnTo>
                  <a:close/>
                </a:path>
                <a:path w="142875" h="753109">
                  <a:moveTo>
                    <a:pt x="142430" y="467969"/>
                  </a:moveTo>
                  <a:lnTo>
                    <a:pt x="122085" y="467969"/>
                  </a:lnTo>
                  <a:lnTo>
                    <a:pt x="122085" y="488315"/>
                  </a:lnTo>
                  <a:lnTo>
                    <a:pt x="142430" y="488315"/>
                  </a:lnTo>
                  <a:lnTo>
                    <a:pt x="142430" y="467969"/>
                  </a:lnTo>
                  <a:close/>
                </a:path>
                <a:path w="142875" h="753109">
                  <a:moveTo>
                    <a:pt x="142430" y="427278"/>
                  </a:moveTo>
                  <a:lnTo>
                    <a:pt x="122085" y="427278"/>
                  </a:lnTo>
                  <a:lnTo>
                    <a:pt x="101739" y="427278"/>
                  </a:lnTo>
                  <a:lnTo>
                    <a:pt x="101739" y="447624"/>
                  </a:lnTo>
                  <a:lnTo>
                    <a:pt x="81394" y="447624"/>
                  </a:lnTo>
                  <a:lnTo>
                    <a:pt x="61048" y="447624"/>
                  </a:lnTo>
                  <a:lnTo>
                    <a:pt x="61048" y="467969"/>
                  </a:lnTo>
                  <a:lnTo>
                    <a:pt x="40703" y="467969"/>
                  </a:lnTo>
                  <a:lnTo>
                    <a:pt x="40703" y="549351"/>
                  </a:lnTo>
                  <a:lnTo>
                    <a:pt x="61048" y="549351"/>
                  </a:lnTo>
                  <a:lnTo>
                    <a:pt x="81394" y="549363"/>
                  </a:lnTo>
                  <a:lnTo>
                    <a:pt x="81394" y="569709"/>
                  </a:lnTo>
                  <a:lnTo>
                    <a:pt x="101739" y="569709"/>
                  </a:lnTo>
                  <a:lnTo>
                    <a:pt x="101739" y="549363"/>
                  </a:lnTo>
                  <a:lnTo>
                    <a:pt x="122085" y="549363"/>
                  </a:lnTo>
                  <a:lnTo>
                    <a:pt x="142430" y="549363"/>
                  </a:lnTo>
                  <a:lnTo>
                    <a:pt x="142430" y="508673"/>
                  </a:lnTo>
                  <a:lnTo>
                    <a:pt x="122085" y="508673"/>
                  </a:lnTo>
                  <a:lnTo>
                    <a:pt x="122085" y="529018"/>
                  </a:lnTo>
                  <a:lnTo>
                    <a:pt x="101739" y="529018"/>
                  </a:lnTo>
                  <a:lnTo>
                    <a:pt x="81394" y="529018"/>
                  </a:lnTo>
                  <a:lnTo>
                    <a:pt x="61048" y="529018"/>
                  </a:lnTo>
                  <a:lnTo>
                    <a:pt x="61048" y="508660"/>
                  </a:lnTo>
                  <a:lnTo>
                    <a:pt x="81394" y="508660"/>
                  </a:lnTo>
                  <a:lnTo>
                    <a:pt x="101739" y="508660"/>
                  </a:lnTo>
                  <a:lnTo>
                    <a:pt x="122085" y="508660"/>
                  </a:lnTo>
                  <a:lnTo>
                    <a:pt x="122085" y="488315"/>
                  </a:lnTo>
                  <a:lnTo>
                    <a:pt x="101739" y="488315"/>
                  </a:lnTo>
                  <a:lnTo>
                    <a:pt x="81394" y="488315"/>
                  </a:lnTo>
                  <a:lnTo>
                    <a:pt x="81394" y="467969"/>
                  </a:lnTo>
                  <a:lnTo>
                    <a:pt x="101739" y="467969"/>
                  </a:lnTo>
                  <a:lnTo>
                    <a:pt x="101739" y="447636"/>
                  </a:lnTo>
                  <a:lnTo>
                    <a:pt x="122085" y="447636"/>
                  </a:lnTo>
                  <a:lnTo>
                    <a:pt x="142430" y="447636"/>
                  </a:lnTo>
                  <a:lnTo>
                    <a:pt x="142430" y="427278"/>
                  </a:lnTo>
                  <a:close/>
                </a:path>
                <a:path w="142875" h="753109">
                  <a:moveTo>
                    <a:pt x="142430" y="284848"/>
                  </a:moveTo>
                  <a:lnTo>
                    <a:pt x="122085" y="284848"/>
                  </a:lnTo>
                  <a:lnTo>
                    <a:pt x="101739" y="284848"/>
                  </a:lnTo>
                  <a:lnTo>
                    <a:pt x="101739" y="305206"/>
                  </a:lnTo>
                  <a:lnTo>
                    <a:pt x="101739" y="325551"/>
                  </a:lnTo>
                  <a:lnTo>
                    <a:pt x="101739" y="345897"/>
                  </a:lnTo>
                  <a:lnTo>
                    <a:pt x="81394" y="345897"/>
                  </a:lnTo>
                  <a:lnTo>
                    <a:pt x="81394" y="325551"/>
                  </a:lnTo>
                  <a:lnTo>
                    <a:pt x="101739" y="325551"/>
                  </a:lnTo>
                  <a:lnTo>
                    <a:pt x="101739" y="305206"/>
                  </a:lnTo>
                  <a:lnTo>
                    <a:pt x="81394" y="305206"/>
                  </a:lnTo>
                  <a:lnTo>
                    <a:pt x="81394" y="284848"/>
                  </a:lnTo>
                  <a:lnTo>
                    <a:pt x="101739" y="284848"/>
                  </a:lnTo>
                  <a:lnTo>
                    <a:pt x="101739" y="264502"/>
                  </a:lnTo>
                  <a:lnTo>
                    <a:pt x="81394" y="264502"/>
                  </a:lnTo>
                  <a:lnTo>
                    <a:pt x="61048" y="264502"/>
                  </a:lnTo>
                  <a:lnTo>
                    <a:pt x="61048" y="244157"/>
                  </a:lnTo>
                  <a:lnTo>
                    <a:pt x="40703" y="244157"/>
                  </a:lnTo>
                  <a:lnTo>
                    <a:pt x="40703" y="264502"/>
                  </a:lnTo>
                  <a:lnTo>
                    <a:pt x="20358" y="264502"/>
                  </a:lnTo>
                  <a:lnTo>
                    <a:pt x="20358" y="305193"/>
                  </a:lnTo>
                  <a:lnTo>
                    <a:pt x="40703" y="305193"/>
                  </a:lnTo>
                  <a:lnTo>
                    <a:pt x="40703" y="284848"/>
                  </a:lnTo>
                  <a:lnTo>
                    <a:pt x="61048" y="284848"/>
                  </a:lnTo>
                  <a:lnTo>
                    <a:pt x="61048" y="325551"/>
                  </a:lnTo>
                  <a:lnTo>
                    <a:pt x="40703" y="325551"/>
                  </a:lnTo>
                  <a:lnTo>
                    <a:pt x="40703" y="366242"/>
                  </a:lnTo>
                  <a:lnTo>
                    <a:pt x="61048" y="366242"/>
                  </a:lnTo>
                  <a:lnTo>
                    <a:pt x="61048" y="386588"/>
                  </a:lnTo>
                  <a:lnTo>
                    <a:pt x="81394" y="386588"/>
                  </a:lnTo>
                  <a:lnTo>
                    <a:pt x="81394" y="366242"/>
                  </a:lnTo>
                  <a:lnTo>
                    <a:pt x="101739" y="366242"/>
                  </a:lnTo>
                  <a:lnTo>
                    <a:pt x="101739" y="406933"/>
                  </a:lnTo>
                  <a:lnTo>
                    <a:pt x="122085" y="406933"/>
                  </a:lnTo>
                  <a:lnTo>
                    <a:pt x="142430" y="406933"/>
                  </a:lnTo>
                  <a:lnTo>
                    <a:pt x="142430" y="366242"/>
                  </a:lnTo>
                  <a:lnTo>
                    <a:pt x="122085" y="366242"/>
                  </a:lnTo>
                  <a:lnTo>
                    <a:pt x="122085" y="305193"/>
                  </a:lnTo>
                  <a:lnTo>
                    <a:pt x="142430" y="305193"/>
                  </a:lnTo>
                  <a:lnTo>
                    <a:pt x="142430" y="284848"/>
                  </a:lnTo>
                  <a:close/>
                </a:path>
                <a:path w="142875" h="753109">
                  <a:moveTo>
                    <a:pt x="142430" y="183134"/>
                  </a:moveTo>
                  <a:lnTo>
                    <a:pt x="122085" y="183134"/>
                  </a:lnTo>
                  <a:lnTo>
                    <a:pt x="122085" y="223812"/>
                  </a:lnTo>
                  <a:lnTo>
                    <a:pt x="142430" y="223812"/>
                  </a:lnTo>
                  <a:lnTo>
                    <a:pt x="142430" y="183134"/>
                  </a:lnTo>
                  <a:close/>
                </a:path>
                <a:path w="142875" h="753109">
                  <a:moveTo>
                    <a:pt x="142430" y="101739"/>
                  </a:moveTo>
                  <a:lnTo>
                    <a:pt x="122085" y="101739"/>
                  </a:lnTo>
                  <a:lnTo>
                    <a:pt x="122085" y="142430"/>
                  </a:lnTo>
                  <a:lnTo>
                    <a:pt x="142430" y="142430"/>
                  </a:lnTo>
                  <a:lnTo>
                    <a:pt x="142430" y="101739"/>
                  </a:lnTo>
                  <a:close/>
                </a:path>
                <a:path w="142875" h="753109">
                  <a:moveTo>
                    <a:pt x="142430" y="20345"/>
                  </a:moveTo>
                  <a:lnTo>
                    <a:pt x="122085" y="20345"/>
                  </a:lnTo>
                  <a:lnTo>
                    <a:pt x="122085" y="61036"/>
                  </a:lnTo>
                  <a:lnTo>
                    <a:pt x="101739" y="61036"/>
                  </a:lnTo>
                  <a:lnTo>
                    <a:pt x="101739" y="101739"/>
                  </a:lnTo>
                  <a:lnTo>
                    <a:pt x="122085" y="101739"/>
                  </a:lnTo>
                  <a:lnTo>
                    <a:pt x="122085" y="81381"/>
                  </a:lnTo>
                  <a:lnTo>
                    <a:pt x="142430" y="81381"/>
                  </a:lnTo>
                  <a:lnTo>
                    <a:pt x="142430" y="2034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49">
              <a:extLst>
                <a:ext uri="{FF2B5EF4-FFF2-40B4-BE49-F238E27FC236}">
                  <a16:creationId xmlns:a16="http://schemas.microsoft.com/office/drawing/2014/main" id="{B68BBD4B-DDC5-B1E3-0CA9-C2134EA77E85}"/>
                </a:ext>
              </a:extLst>
            </p:cNvPr>
            <p:cNvSpPr/>
            <p:nvPr/>
          </p:nvSpPr>
          <p:spPr>
            <a:xfrm>
              <a:off x="1111719" y="8872270"/>
              <a:ext cx="183515" cy="753110"/>
            </a:xfrm>
            <a:custGeom>
              <a:avLst/>
              <a:gdLst/>
              <a:ahLst/>
              <a:cxnLst/>
              <a:rect l="l" t="t" r="r" b="b"/>
              <a:pathLst>
                <a:path w="183515" h="753109">
                  <a:moveTo>
                    <a:pt x="40690" y="529018"/>
                  </a:moveTo>
                  <a:lnTo>
                    <a:pt x="20345" y="529018"/>
                  </a:lnTo>
                  <a:lnTo>
                    <a:pt x="20345" y="549363"/>
                  </a:lnTo>
                  <a:lnTo>
                    <a:pt x="40690" y="549363"/>
                  </a:lnTo>
                  <a:lnTo>
                    <a:pt x="40690" y="529018"/>
                  </a:lnTo>
                  <a:close/>
                </a:path>
                <a:path w="183515" h="753109">
                  <a:moveTo>
                    <a:pt x="40690" y="366242"/>
                  </a:moveTo>
                  <a:lnTo>
                    <a:pt x="20345" y="366242"/>
                  </a:lnTo>
                  <a:lnTo>
                    <a:pt x="20345" y="386600"/>
                  </a:lnTo>
                  <a:lnTo>
                    <a:pt x="40690" y="386600"/>
                  </a:lnTo>
                  <a:lnTo>
                    <a:pt x="40690" y="366242"/>
                  </a:lnTo>
                  <a:close/>
                </a:path>
                <a:path w="183515" h="753109">
                  <a:moveTo>
                    <a:pt x="40690" y="264502"/>
                  </a:moveTo>
                  <a:lnTo>
                    <a:pt x="20345" y="264502"/>
                  </a:lnTo>
                  <a:lnTo>
                    <a:pt x="20345" y="284848"/>
                  </a:lnTo>
                  <a:lnTo>
                    <a:pt x="40690" y="284848"/>
                  </a:lnTo>
                  <a:lnTo>
                    <a:pt x="40690" y="264502"/>
                  </a:lnTo>
                  <a:close/>
                </a:path>
                <a:path w="183515" h="753109">
                  <a:moveTo>
                    <a:pt x="61036" y="122085"/>
                  </a:moveTo>
                  <a:lnTo>
                    <a:pt x="40690" y="122085"/>
                  </a:lnTo>
                  <a:lnTo>
                    <a:pt x="40690" y="162775"/>
                  </a:lnTo>
                  <a:lnTo>
                    <a:pt x="61036" y="162775"/>
                  </a:lnTo>
                  <a:lnTo>
                    <a:pt x="61036" y="122085"/>
                  </a:lnTo>
                  <a:close/>
                </a:path>
                <a:path w="183515" h="753109">
                  <a:moveTo>
                    <a:pt x="61036" y="0"/>
                  </a:moveTo>
                  <a:lnTo>
                    <a:pt x="40690" y="0"/>
                  </a:lnTo>
                  <a:lnTo>
                    <a:pt x="20345" y="0"/>
                  </a:lnTo>
                  <a:lnTo>
                    <a:pt x="20345" y="20345"/>
                  </a:lnTo>
                  <a:lnTo>
                    <a:pt x="40690" y="20345"/>
                  </a:lnTo>
                  <a:lnTo>
                    <a:pt x="40690" y="40690"/>
                  </a:lnTo>
                  <a:lnTo>
                    <a:pt x="61036" y="40690"/>
                  </a:lnTo>
                  <a:lnTo>
                    <a:pt x="61036" y="0"/>
                  </a:lnTo>
                  <a:close/>
                </a:path>
                <a:path w="183515" h="753109">
                  <a:moveTo>
                    <a:pt x="81381" y="732485"/>
                  </a:moveTo>
                  <a:lnTo>
                    <a:pt x="61036" y="732485"/>
                  </a:lnTo>
                  <a:lnTo>
                    <a:pt x="61036" y="752830"/>
                  </a:lnTo>
                  <a:lnTo>
                    <a:pt x="81381" y="752830"/>
                  </a:lnTo>
                  <a:lnTo>
                    <a:pt x="81381" y="732485"/>
                  </a:lnTo>
                  <a:close/>
                </a:path>
                <a:path w="183515" h="753109">
                  <a:moveTo>
                    <a:pt x="81381" y="569709"/>
                  </a:moveTo>
                  <a:lnTo>
                    <a:pt x="61036" y="569709"/>
                  </a:lnTo>
                  <a:lnTo>
                    <a:pt x="61036" y="590054"/>
                  </a:lnTo>
                  <a:lnTo>
                    <a:pt x="81381" y="590054"/>
                  </a:lnTo>
                  <a:lnTo>
                    <a:pt x="81381" y="569709"/>
                  </a:lnTo>
                  <a:close/>
                </a:path>
                <a:path w="183515" h="753109">
                  <a:moveTo>
                    <a:pt x="81381" y="366242"/>
                  </a:moveTo>
                  <a:lnTo>
                    <a:pt x="61036" y="366242"/>
                  </a:lnTo>
                  <a:lnTo>
                    <a:pt x="61036" y="386600"/>
                  </a:lnTo>
                  <a:lnTo>
                    <a:pt x="81381" y="386600"/>
                  </a:lnTo>
                  <a:lnTo>
                    <a:pt x="81381" y="366242"/>
                  </a:lnTo>
                  <a:close/>
                </a:path>
                <a:path w="183515" h="753109">
                  <a:moveTo>
                    <a:pt x="81381" y="264502"/>
                  </a:moveTo>
                  <a:lnTo>
                    <a:pt x="61036" y="264502"/>
                  </a:lnTo>
                  <a:lnTo>
                    <a:pt x="61036" y="284848"/>
                  </a:lnTo>
                  <a:lnTo>
                    <a:pt x="81381" y="284848"/>
                  </a:lnTo>
                  <a:lnTo>
                    <a:pt x="81381" y="264502"/>
                  </a:lnTo>
                  <a:close/>
                </a:path>
                <a:path w="183515" h="753109">
                  <a:moveTo>
                    <a:pt x="101727" y="712139"/>
                  </a:moveTo>
                  <a:lnTo>
                    <a:pt x="81381" y="712139"/>
                  </a:lnTo>
                  <a:lnTo>
                    <a:pt x="81381" y="732485"/>
                  </a:lnTo>
                  <a:lnTo>
                    <a:pt x="101727" y="732485"/>
                  </a:lnTo>
                  <a:lnTo>
                    <a:pt x="101727" y="712139"/>
                  </a:lnTo>
                  <a:close/>
                </a:path>
                <a:path w="183515" h="753109">
                  <a:moveTo>
                    <a:pt x="101727" y="488315"/>
                  </a:moveTo>
                  <a:lnTo>
                    <a:pt x="81381" y="488315"/>
                  </a:lnTo>
                  <a:lnTo>
                    <a:pt x="81381" y="427278"/>
                  </a:lnTo>
                  <a:lnTo>
                    <a:pt x="61036" y="427278"/>
                  </a:lnTo>
                  <a:lnTo>
                    <a:pt x="40690" y="427278"/>
                  </a:lnTo>
                  <a:lnTo>
                    <a:pt x="20345" y="427278"/>
                  </a:lnTo>
                  <a:lnTo>
                    <a:pt x="20345" y="447636"/>
                  </a:lnTo>
                  <a:lnTo>
                    <a:pt x="40690" y="447636"/>
                  </a:lnTo>
                  <a:lnTo>
                    <a:pt x="40690" y="467969"/>
                  </a:lnTo>
                  <a:lnTo>
                    <a:pt x="61036" y="467969"/>
                  </a:lnTo>
                  <a:lnTo>
                    <a:pt x="61036" y="529018"/>
                  </a:lnTo>
                  <a:lnTo>
                    <a:pt x="81381" y="529018"/>
                  </a:lnTo>
                  <a:lnTo>
                    <a:pt x="81381" y="508660"/>
                  </a:lnTo>
                  <a:lnTo>
                    <a:pt x="101727" y="508660"/>
                  </a:lnTo>
                  <a:lnTo>
                    <a:pt x="101727" y="488315"/>
                  </a:lnTo>
                  <a:close/>
                </a:path>
                <a:path w="183515" h="753109">
                  <a:moveTo>
                    <a:pt x="101727" y="203466"/>
                  </a:moveTo>
                  <a:lnTo>
                    <a:pt x="81381" y="203466"/>
                  </a:lnTo>
                  <a:lnTo>
                    <a:pt x="81381" y="183134"/>
                  </a:lnTo>
                  <a:lnTo>
                    <a:pt x="61036" y="183134"/>
                  </a:lnTo>
                  <a:lnTo>
                    <a:pt x="40690" y="183134"/>
                  </a:lnTo>
                  <a:lnTo>
                    <a:pt x="20345" y="183134"/>
                  </a:lnTo>
                  <a:lnTo>
                    <a:pt x="20345" y="203479"/>
                  </a:lnTo>
                  <a:lnTo>
                    <a:pt x="40690" y="203479"/>
                  </a:lnTo>
                  <a:lnTo>
                    <a:pt x="40690" y="244157"/>
                  </a:lnTo>
                  <a:lnTo>
                    <a:pt x="61036" y="244157"/>
                  </a:lnTo>
                  <a:lnTo>
                    <a:pt x="81381" y="244157"/>
                  </a:lnTo>
                  <a:lnTo>
                    <a:pt x="81381" y="223812"/>
                  </a:lnTo>
                  <a:lnTo>
                    <a:pt x="101727" y="223812"/>
                  </a:lnTo>
                  <a:lnTo>
                    <a:pt x="101727" y="203466"/>
                  </a:lnTo>
                  <a:close/>
                </a:path>
                <a:path w="183515" h="753109">
                  <a:moveTo>
                    <a:pt x="122072" y="691781"/>
                  </a:moveTo>
                  <a:lnTo>
                    <a:pt x="101727" y="691781"/>
                  </a:lnTo>
                  <a:lnTo>
                    <a:pt x="101727" y="712127"/>
                  </a:lnTo>
                  <a:lnTo>
                    <a:pt x="122072" y="712127"/>
                  </a:lnTo>
                  <a:lnTo>
                    <a:pt x="122072" y="691781"/>
                  </a:lnTo>
                  <a:close/>
                </a:path>
                <a:path w="183515" h="753109">
                  <a:moveTo>
                    <a:pt x="122072" y="630745"/>
                  </a:moveTo>
                  <a:lnTo>
                    <a:pt x="101727" y="630745"/>
                  </a:lnTo>
                  <a:lnTo>
                    <a:pt x="101727" y="610400"/>
                  </a:lnTo>
                  <a:lnTo>
                    <a:pt x="81381" y="610400"/>
                  </a:lnTo>
                  <a:lnTo>
                    <a:pt x="61036" y="610400"/>
                  </a:lnTo>
                  <a:lnTo>
                    <a:pt x="61036" y="590054"/>
                  </a:lnTo>
                  <a:lnTo>
                    <a:pt x="40690" y="590054"/>
                  </a:lnTo>
                  <a:lnTo>
                    <a:pt x="20345" y="590054"/>
                  </a:lnTo>
                  <a:lnTo>
                    <a:pt x="20345" y="569722"/>
                  </a:lnTo>
                  <a:lnTo>
                    <a:pt x="0" y="569722"/>
                  </a:lnTo>
                  <a:lnTo>
                    <a:pt x="0" y="752817"/>
                  </a:lnTo>
                  <a:lnTo>
                    <a:pt x="20345" y="752817"/>
                  </a:lnTo>
                  <a:lnTo>
                    <a:pt x="20345" y="691781"/>
                  </a:lnTo>
                  <a:lnTo>
                    <a:pt x="40690" y="691781"/>
                  </a:lnTo>
                  <a:lnTo>
                    <a:pt x="40690" y="712127"/>
                  </a:lnTo>
                  <a:lnTo>
                    <a:pt x="61036" y="712127"/>
                  </a:lnTo>
                  <a:lnTo>
                    <a:pt x="81381" y="712127"/>
                  </a:lnTo>
                  <a:lnTo>
                    <a:pt x="81381" y="671436"/>
                  </a:lnTo>
                  <a:lnTo>
                    <a:pt x="61036" y="671436"/>
                  </a:lnTo>
                  <a:lnTo>
                    <a:pt x="40690" y="671436"/>
                  </a:lnTo>
                  <a:lnTo>
                    <a:pt x="20345" y="671436"/>
                  </a:lnTo>
                  <a:lnTo>
                    <a:pt x="20345" y="630745"/>
                  </a:lnTo>
                  <a:lnTo>
                    <a:pt x="40690" y="630745"/>
                  </a:lnTo>
                  <a:lnTo>
                    <a:pt x="40690" y="651090"/>
                  </a:lnTo>
                  <a:lnTo>
                    <a:pt x="61036" y="651090"/>
                  </a:lnTo>
                  <a:lnTo>
                    <a:pt x="81381" y="651090"/>
                  </a:lnTo>
                  <a:lnTo>
                    <a:pt x="101727" y="651090"/>
                  </a:lnTo>
                  <a:lnTo>
                    <a:pt x="122072" y="651103"/>
                  </a:lnTo>
                  <a:lnTo>
                    <a:pt x="122072" y="630745"/>
                  </a:lnTo>
                  <a:close/>
                </a:path>
                <a:path w="183515" h="753109">
                  <a:moveTo>
                    <a:pt x="122072" y="569709"/>
                  </a:moveTo>
                  <a:lnTo>
                    <a:pt x="101727" y="569709"/>
                  </a:lnTo>
                  <a:lnTo>
                    <a:pt x="101727" y="610400"/>
                  </a:lnTo>
                  <a:lnTo>
                    <a:pt x="122072" y="610400"/>
                  </a:lnTo>
                  <a:lnTo>
                    <a:pt x="122072" y="569709"/>
                  </a:lnTo>
                  <a:close/>
                </a:path>
                <a:path w="183515" h="753109">
                  <a:moveTo>
                    <a:pt x="122072" y="529018"/>
                  </a:moveTo>
                  <a:lnTo>
                    <a:pt x="101727" y="529018"/>
                  </a:lnTo>
                  <a:lnTo>
                    <a:pt x="81381" y="529018"/>
                  </a:lnTo>
                  <a:lnTo>
                    <a:pt x="81381" y="549363"/>
                  </a:lnTo>
                  <a:lnTo>
                    <a:pt x="101727" y="549363"/>
                  </a:lnTo>
                  <a:lnTo>
                    <a:pt x="122072" y="549363"/>
                  </a:lnTo>
                  <a:lnTo>
                    <a:pt x="122072" y="529018"/>
                  </a:lnTo>
                  <a:close/>
                </a:path>
                <a:path w="183515" h="753109">
                  <a:moveTo>
                    <a:pt x="122072" y="447624"/>
                  </a:moveTo>
                  <a:lnTo>
                    <a:pt x="101727" y="447624"/>
                  </a:lnTo>
                  <a:lnTo>
                    <a:pt x="101727" y="467969"/>
                  </a:lnTo>
                  <a:lnTo>
                    <a:pt x="122072" y="467969"/>
                  </a:lnTo>
                  <a:lnTo>
                    <a:pt x="122072" y="447624"/>
                  </a:lnTo>
                  <a:close/>
                </a:path>
                <a:path w="183515" h="753109">
                  <a:moveTo>
                    <a:pt x="122072" y="264502"/>
                  </a:moveTo>
                  <a:lnTo>
                    <a:pt x="101727" y="264502"/>
                  </a:lnTo>
                  <a:lnTo>
                    <a:pt x="101727" y="284848"/>
                  </a:lnTo>
                  <a:lnTo>
                    <a:pt x="81381" y="284848"/>
                  </a:lnTo>
                  <a:lnTo>
                    <a:pt x="81381" y="325551"/>
                  </a:lnTo>
                  <a:lnTo>
                    <a:pt x="61036" y="325551"/>
                  </a:lnTo>
                  <a:lnTo>
                    <a:pt x="61036" y="305206"/>
                  </a:lnTo>
                  <a:lnTo>
                    <a:pt x="40690" y="305206"/>
                  </a:lnTo>
                  <a:lnTo>
                    <a:pt x="40690" y="325551"/>
                  </a:lnTo>
                  <a:lnTo>
                    <a:pt x="20345" y="325551"/>
                  </a:lnTo>
                  <a:lnTo>
                    <a:pt x="20345" y="345897"/>
                  </a:lnTo>
                  <a:lnTo>
                    <a:pt x="40690" y="345897"/>
                  </a:lnTo>
                  <a:lnTo>
                    <a:pt x="61036" y="345897"/>
                  </a:lnTo>
                  <a:lnTo>
                    <a:pt x="81381" y="345897"/>
                  </a:lnTo>
                  <a:lnTo>
                    <a:pt x="101727" y="345884"/>
                  </a:lnTo>
                  <a:lnTo>
                    <a:pt x="101727" y="406933"/>
                  </a:lnTo>
                  <a:lnTo>
                    <a:pt x="122072" y="406933"/>
                  </a:lnTo>
                  <a:lnTo>
                    <a:pt x="122072" y="325551"/>
                  </a:lnTo>
                  <a:lnTo>
                    <a:pt x="101727" y="325551"/>
                  </a:lnTo>
                  <a:lnTo>
                    <a:pt x="101727" y="305193"/>
                  </a:lnTo>
                  <a:lnTo>
                    <a:pt x="122072" y="305193"/>
                  </a:lnTo>
                  <a:lnTo>
                    <a:pt x="122072" y="264502"/>
                  </a:lnTo>
                  <a:close/>
                </a:path>
                <a:path w="183515" h="753109">
                  <a:moveTo>
                    <a:pt x="122072" y="142430"/>
                  </a:moveTo>
                  <a:lnTo>
                    <a:pt x="101727" y="142430"/>
                  </a:lnTo>
                  <a:lnTo>
                    <a:pt x="101727" y="101739"/>
                  </a:lnTo>
                  <a:lnTo>
                    <a:pt x="81381" y="101739"/>
                  </a:lnTo>
                  <a:lnTo>
                    <a:pt x="61036" y="101739"/>
                  </a:lnTo>
                  <a:lnTo>
                    <a:pt x="61036" y="122085"/>
                  </a:lnTo>
                  <a:lnTo>
                    <a:pt x="81381" y="122085"/>
                  </a:lnTo>
                  <a:lnTo>
                    <a:pt x="81381" y="183121"/>
                  </a:lnTo>
                  <a:lnTo>
                    <a:pt x="101727" y="183121"/>
                  </a:lnTo>
                  <a:lnTo>
                    <a:pt x="101727" y="162775"/>
                  </a:lnTo>
                  <a:lnTo>
                    <a:pt x="122072" y="162775"/>
                  </a:lnTo>
                  <a:lnTo>
                    <a:pt x="122072" y="142430"/>
                  </a:lnTo>
                  <a:close/>
                </a:path>
                <a:path w="183515" h="753109">
                  <a:moveTo>
                    <a:pt x="122072" y="0"/>
                  </a:moveTo>
                  <a:lnTo>
                    <a:pt x="101727" y="0"/>
                  </a:lnTo>
                  <a:lnTo>
                    <a:pt x="101727" y="20345"/>
                  </a:lnTo>
                  <a:lnTo>
                    <a:pt x="81381" y="20345"/>
                  </a:lnTo>
                  <a:lnTo>
                    <a:pt x="81381" y="40690"/>
                  </a:lnTo>
                  <a:lnTo>
                    <a:pt x="101727" y="40690"/>
                  </a:lnTo>
                  <a:lnTo>
                    <a:pt x="101727" y="61036"/>
                  </a:lnTo>
                  <a:lnTo>
                    <a:pt x="81381" y="61036"/>
                  </a:lnTo>
                  <a:lnTo>
                    <a:pt x="61036" y="61036"/>
                  </a:lnTo>
                  <a:lnTo>
                    <a:pt x="40690" y="61036"/>
                  </a:lnTo>
                  <a:lnTo>
                    <a:pt x="40690" y="40690"/>
                  </a:lnTo>
                  <a:lnTo>
                    <a:pt x="20345" y="40690"/>
                  </a:lnTo>
                  <a:lnTo>
                    <a:pt x="20345" y="101739"/>
                  </a:lnTo>
                  <a:lnTo>
                    <a:pt x="40690" y="101739"/>
                  </a:lnTo>
                  <a:lnTo>
                    <a:pt x="40690" y="81381"/>
                  </a:lnTo>
                  <a:lnTo>
                    <a:pt x="61036" y="81381"/>
                  </a:lnTo>
                  <a:lnTo>
                    <a:pt x="81381" y="81381"/>
                  </a:lnTo>
                  <a:lnTo>
                    <a:pt x="101727" y="81381"/>
                  </a:lnTo>
                  <a:lnTo>
                    <a:pt x="101727" y="101727"/>
                  </a:lnTo>
                  <a:lnTo>
                    <a:pt x="122072" y="101727"/>
                  </a:lnTo>
                  <a:lnTo>
                    <a:pt x="122072" y="0"/>
                  </a:lnTo>
                  <a:close/>
                </a:path>
                <a:path w="183515" h="753109">
                  <a:moveTo>
                    <a:pt x="142430" y="712139"/>
                  </a:moveTo>
                  <a:lnTo>
                    <a:pt x="122085" y="712139"/>
                  </a:lnTo>
                  <a:lnTo>
                    <a:pt x="122085" y="732485"/>
                  </a:lnTo>
                  <a:lnTo>
                    <a:pt x="142430" y="732485"/>
                  </a:lnTo>
                  <a:lnTo>
                    <a:pt x="142430" y="712139"/>
                  </a:lnTo>
                  <a:close/>
                </a:path>
                <a:path w="183515" h="753109">
                  <a:moveTo>
                    <a:pt x="183121" y="691781"/>
                  </a:moveTo>
                  <a:lnTo>
                    <a:pt x="162775" y="691781"/>
                  </a:lnTo>
                  <a:lnTo>
                    <a:pt x="162775" y="712127"/>
                  </a:lnTo>
                  <a:lnTo>
                    <a:pt x="183121" y="712127"/>
                  </a:lnTo>
                  <a:lnTo>
                    <a:pt x="183121" y="691781"/>
                  </a:lnTo>
                  <a:close/>
                </a:path>
                <a:path w="183515" h="753109">
                  <a:moveTo>
                    <a:pt x="183121" y="20345"/>
                  </a:moveTo>
                  <a:lnTo>
                    <a:pt x="162775" y="20345"/>
                  </a:lnTo>
                  <a:lnTo>
                    <a:pt x="162775" y="0"/>
                  </a:lnTo>
                  <a:lnTo>
                    <a:pt x="142430" y="0"/>
                  </a:lnTo>
                  <a:lnTo>
                    <a:pt x="122085" y="0"/>
                  </a:lnTo>
                  <a:lnTo>
                    <a:pt x="122085" y="40690"/>
                  </a:lnTo>
                  <a:lnTo>
                    <a:pt x="142430" y="40690"/>
                  </a:lnTo>
                  <a:lnTo>
                    <a:pt x="142430" y="101739"/>
                  </a:lnTo>
                  <a:lnTo>
                    <a:pt x="122085" y="101739"/>
                  </a:lnTo>
                  <a:lnTo>
                    <a:pt x="122085" y="223824"/>
                  </a:lnTo>
                  <a:lnTo>
                    <a:pt x="142430" y="223824"/>
                  </a:lnTo>
                  <a:lnTo>
                    <a:pt x="142430" y="264502"/>
                  </a:lnTo>
                  <a:lnTo>
                    <a:pt x="122085" y="264502"/>
                  </a:lnTo>
                  <a:lnTo>
                    <a:pt x="122085" y="284848"/>
                  </a:lnTo>
                  <a:lnTo>
                    <a:pt x="142430" y="284848"/>
                  </a:lnTo>
                  <a:lnTo>
                    <a:pt x="142430" y="345897"/>
                  </a:lnTo>
                  <a:lnTo>
                    <a:pt x="122085" y="345897"/>
                  </a:lnTo>
                  <a:lnTo>
                    <a:pt x="122085" y="366242"/>
                  </a:lnTo>
                  <a:lnTo>
                    <a:pt x="142430" y="366242"/>
                  </a:lnTo>
                  <a:lnTo>
                    <a:pt x="142430" y="386588"/>
                  </a:lnTo>
                  <a:lnTo>
                    <a:pt x="122085" y="386588"/>
                  </a:lnTo>
                  <a:lnTo>
                    <a:pt x="122085" y="406933"/>
                  </a:lnTo>
                  <a:lnTo>
                    <a:pt x="142430" y="406933"/>
                  </a:lnTo>
                  <a:lnTo>
                    <a:pt x="142430" y="427278"/>
                  </a:lnTo>
                  <a:lnTo>
                    <a:pt x="122085" y="427278"/>
                  </a:lnTo>
                  <a:lnTo>
                    <a:pt x="122085" y="467969"/>
                  </a:lnTo>
                  <a:lnTo>
                    <a:pt x="142430" y="467969"/>
                  </a:lnTo>
                  <a:lnTo>
                    <a:pt x="142430" y="488315"/>
                  </a:lnTo>
                  <a:lnTo>
                    <a:pt x="122085" y="488315"/>
                  </a:lnTo>
                  <a:lnTo>
                    <a:pt x="122085" y="508660"/>
                  </a:lnTo>
                  <a:lnTo>
                    <a:pt x="142430" y="508660"/>
                  </a:lnTo>
                  <a:lnTo>
                    <a:pt x="142430" y="529018"/>
                  </a:lnTo>
                  <a:lnTo>
                    <a:pt x="122085" y="529018"/>
                  </a:lnTo>
                  <a:lnTo>
                    <a:pt x="122085" y="549363"/>
                  </a:lnTo>
                  <a:lnTo>
                    <a:pt x="142430" y="549363"/>
                  </a:lnTo>
                  <a:lnTo>
                    <a:pt x="142430" y="569722"/>
                  </a:lnTo>
                  <a:lnTo>
                    <a:pt x="142430" y="630745"/>
                  </a:lnTo>
                  <a:lnTo>
                    <a:pt x="142430" y="651090"/>
                  </a:lnTo>
                  <a:lnTo>
                    <a:pt x="122085" y="651090"/>
                  </a:lnTo>
                  <a:lnTo>
                    <a:pt x="122085" y="671436"/>
                  </a:lnTo>
                  <a:lnTo>
                    <a:pt x="142430" y="671436"/>
                  </a:lnTo>
                  <a:lnTo>
                    <a:pt x="162775" y="671449"/>
                  </a:lnTo>
                  <a:lnTo>
                    <a:pt x="162775" y="630745"/>
                  </a:lnTo>
                  <a:lnTo>
                    <a:pt x="162775" y="569722"/>
                  </a:lnTo>
                  <a:lnTo>
                    <a:pt x="162775" y="529018"/>
                  </a:lnTo>
                  <a:lnTo>
                    <a:pt x="183121" y="529018"/>
                  </a:lnTo>
                  <a:lnTo>
                    <a:pt x="183121" y="508673"/>
                  </a:lnTo>
                  <a:lnTo>
                    <a:pt x="162775" y="508673"/>
                  </a:lnTo>
                  <a:lnTo>
                    <a:pt x="162775" y="467969"/>
                  </a:lnTo>
                  <a:lnTo>
                    <a:pt x="183121" y="467969"/>
                  </a:lnTo>
                  <a:lnTo>
                    <a:pt x="183121" y="447624"/>
                  </a:lnTo>
                  <a:lnTo>
                    <a:pt x="162775" y="447624"/>
                  </a:lnTo>
                  <a:lnTo>
                    <a:pt x="162775" y="427278"/>
                  </a:lnTo>
                  <a:lnTo>
                    <a:pt x="183121" y="427278"/>
                  </a:lnTo>
                  <a:lnTo>
                    <a:pt x="183121" y="406933"/>
                  </a:lnTo>
                  <a:lnTo>
                    <a:pt x="162775" y="406933"/>
                  </a:lnTo>
                  <a:lnTo>
                    <a:pt x="162775" y="386600"/>
                  </a:lnTo>
                  <a:lnTo>
                    <a:pt x="183121" y="386600"/>
                  </a:lnTo>
                  <a:lnTo>
                    <a:pt x="183121" y="366242"/>
                  </a:lnTo>
                  <a:lnTo>
                    <a:pt x="162775" y="366242"/>
                  </a:lnTo>
                  <a:lnTo>
                    <a:pt x="162775" y="284848"/>
                  </a:lnTo>
                  <a:lnTo>
                    <a:pt x="183121" y="284848"/>
                  </a:lnTo>
                  <a:lnTo>
                    <a:pt x="183121" y="244157"/>
                  </a:lnTo>
                  <a:lnTo>
                    <a:pt x="162775" y="244157"/>
                  </a:lnTo>
                  <a:lnTo>
                    <a:pt x="162775" y="223812"/>
                  </a:lnTo>
                  <a:lnTo>
                    <a:pt x="183121" y="223812"/>
                  </a:lnTo>
                  <a:lnTo>
                    <a:pt x="183121" y="203466"/>
                  </a:lnTo>
                  <a:lnTo>
                    <a:pt x="162775" y="203466"/>
                  </a:lnTo>
                  <a:lnTo>
                    <a:pt x="162775" y="162775"/>
                  </a:lnTo>
                  <a:lnTo>
                    <a:pt x="183121" y="162775"/>
                  </a:lnTo>
                  <a:lnTo>
                    <a:pt x="183121" y="122085"/>
                  </a:lnTo>
                  <a:lnTo>
                    <a:pt x="162775" y="122085"/>
                  </a:lnTo>
                  <a:lnTo>
                    <a:pt x="162775" y="101739"/>
                  </a:lnTo>
                  <a:lnTo>
                    <a:pt x="183121" y="101739"/>
                  </a:lnTo>
                  <a:lnTo>
                    <a:pt x="183121" y="81381"/>
                  </a:lnTo>
                  <a:lnTo>
                    <a:pt x="162775" y="81381"/>
                  </a:lnTo>
                  <a:lnTo>
                    <a:pt x="162775" y="40690"/>
                  </a:lnTo>
                  <a:lnTo>
                    <a:pt x="183121" y="40690"/>
                  </a:lnTo>
                  <a:lnTo>
                    <a:pt x="183121" y="2034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50">
              <a:extLst>
                <a:ext uri="{FF2B5EF4-FFF2-40B4-BE49-F238E27FC236}">
                  <a16:creationId xmlns:a16="http://schemas.microsoft.com/office/drawing/2014/main" id="{9E5879B7-79AA-296E-EDF7-B69F1A796C07}"/>
                </a:ext>
              </a:extLst>
            </p:cNvPr>
            <p:cNvSpPr/>
            <p:nvPr/>
          </p:nvSpPr>
          <p:spPr>
            <a:xfrm>
              <a:off x="1274495" y="8872270"/>
              <a:ext cx="183515" cy="753110"/>
            </a:xfrm>
            <a:custGeom>
              <a:avLst/>
              <a:gdLst/>
              <a:ahLst/>
              <a:cxnLst/>
              <a:rect l="l" t="t" r="r" b="b"/>
              <a:pathLst>
                <a:path w="183515" h="753109">
                  <a:moveTo>
                    <a:pt x="40690" y="732485"/>
                  </a:moveTo>
                  <a:lnTo>
                    <a:pt x="20345" y="732485"/>
                  </a:lnTo>
                  <a:lnTo>
                    <a:pt x="0" y="732485"/>
                  </a:lnTo>
                  <a:lnTo>
                    <a:pt x="0" y="752830"/>
                  </a:lnTo>
                  <a:lnTo>
                    <a:pt x="20345" y="752830"/>
                  </a:lnTo>
                  <a:lnTo>
                    <a:pt x="40690" y="752830"/>
                  </a:lnTo>
                  <a:lnTo>
                    <a:pt x="40690" y="732485"/>
                  </a:lnTo>
                  <a:close/>
                </a:path>
                <a:path w="183515" h="753109">
                  <a:moveTo>
                    <a:pt x="40690" y="691781"/>
                  </a:moveTo>
                  <a:lnTo>
                    <a:pt x="20345" y="691781"/>
                  </a:lnTo>
                  <a:lnTo>
                    <a:pt x="0" y="691781"/>
                  </a:lnTo>
                  <a:lnTo>
                    <a:pt x="0" y="712127"/>
                  </a:lnTo>
                  <a:lnTo>
                    <a:pt x="20345" y="712127"/>
                  </a:lnTo>
                  <a:lnTo>
                    <a:pt x="40690" y="712127"/>
                  </a:lnTo>
                  <a:lnTo>
                    <a:pt x="40690" y="691781"/>
                  </a:lnTo>
                  <a:close/>
                </a:path>
                <a:path w="183515" h="753109">
                  <a:moveTo>
                    <a:pt x="40690" y="162775"/>
                  </a:moveTo>
                  <a:lnTo>
                    <a:pt x="20345" y="162775"/>
                  </a:lnTo>
                  <a:lnTo>
                    <a:pt x="20345" y="183134"/>
                  </a:lnTo>
                  <a:lnTo>
                    <a:pt x="40690" y="183134"/>
                  </a:lnTo>
                  <a:lnTo>
                    <a:pt x="40690" y="162775"/>
                  </a:lnTo>
                  <a:close/>
                </a:path>
                <a:path w="183515" h="753109">
                  <a:moveTo>
                    <a:pt x="61036" y="712139"/>
                  </a:moveTo>
                  <a:lnTo>
                    <a:pt x="40690" y="712139"/>
                  </a:lnTo>
                  <a:lnTo>
                    <a:pt x="40690" y="732485"/>
                  </a:lnTo>
                  <a:lnTo>
                    <a:pt x="61036" y="732485"/>
                  </a:lnTo>
                  <a:lnTo>
                    <a:pt x="61036" y="712139"/>
                  </a:lnTo>
                  <a:close/>
                </a:path>
                <a:path w="183515" h="753109">
                  <a:moveTo>
                    <a:pt x="61036" y="610400"/>
                  </a:moveTo>
                  <a:lnTo>
                    <a:pt x="40690" y="610400"/>
                  </a:lnTo>
                  <a:lnTo>
                    <a:pt x="40690" y="630745"/>
                  </a:lnTo>
                  <a:lnTo>
                    <a:pt x="61036" y="630745"/>
                  </a:lnTo>
                  <a:lnTo>
                    <a:pt x="61036" y="610400"/>
                  </a:lnTo>
                  <a:close/>
                </a:path>
                <a:path w="183515" h="753109">
                  <a:moveTo>
                    <a:pt x="61036" y="244157"/>
                  </a:moveTo>
                  <a:lnTo>
                    <a:pt x="40690" y="244157"/>
                  </a:lnTo>
                  <a:lnTo>
                    <a:pt x="40690" y="264502"/>
                  </a:lnTo>
                  <a:lnTo>
                    <a:pt x="61036" y="264502"/>
                  </a:lnTo>
                  <a:lnTo>
                    <a:pt x="61036" y="244157"/>
                  </a:lnTo>
                  <a:close/>
                </a:path>
                <a:path w="183515" h="753109">
                  <a:moveTo>
                    <a:pt x="81381" y="732485"/>
                  </a:moveTo>
                  <a:lnTo>
                    <a:pt x="61036" y="732485"/>
                  </a:lnTo>
                  <a:lnTo>
                    <a:pt x="61036" y="752830"/>
                  </a:lnTo>
                  <a:lnTo>
                    <a:pt x="81381" y="752830"/>
                  </a:lnTo>
                  <a:lnTo>
                    <a:pt x="81381" y="732485"/>
                  </a:lnTo>
                  <a:close/>
                </a:path>
                <a:path w="183515" h="753109">
                  <a:moveTo>
                    <a:pt x="101727" y="569709"/>
                  </a:moveTo>
                  <a:lnTo>
                    <a:pt x="81381" y="569709"/>
                  </a:lnTo>
                  <a:lnTo>
                    <a:pt x="61036" y="569709"/>
                  </a:lnTo>
                  <a:lnTo>
                    <a:pt x="40690" y="569709"/>
                  </a:lnTo>
                  <a:lnTo>
                    <a:pt x="40690" y="549363"/>
                  </a:lnTo>
                  <a:lnTo>
                    <a:pt x="61036" y="549363"/>
                  </a:lnTo>
                  <a:lnTo>
                    <a:pt x="61036" y="529018"/>
                  </a:lnTo>
                  <a:lnTo>
                    <a:pt x="40690" y="529018"/>
                  </a:lnTo>
                  <a:lnTo>
                    <a:pt x="20345" y="529018"/>
                  </a:lnTo>
                  <a:lnTo>
                    <a:pt x="20345" y="590054"/>
                  </a:lnTo>
                  <a:lnTo>
                    <a:pt x="40690" y="590054"/>
                  </a:lnTo>
                  <a:lnTo>
                    <a:pt x="61036" y="590054"/>
                  </a:lnTo>
                  <a:lnTo>
                    <a:pt x="81381" y="590054"/>
                  </a:lnTo>
                  <a:lnTo>
                    <a:pt x="81381" y="651090"/>
                  </a:lnTo>
                  <a:lnTo>
                    <a:pt x="61036" y="651090"/>
                  </a:lnTo>
                  <a:lnTo>
                    <a:pt x="40690" y="651090"/>
                  </a:lnTo>
                  <a:lnTo>
                    <a:pt x="20345" y="651090"/>
                  </a:lnTo>
                  <a:lnTo>
                    <a:pt x="20345" y="671436"/>
                  </a:lnTo>
                  <a:lnTo>
                    <a:pt x="40690" y="671436"/>
                  </a:lnTo>
                  <a:lnTo>
                    <a:pt x="40690" y="691781"/>
                  </a:lnTo>
                  <a:lnTo>
                    <a:pt x="61036" y="691781"/>
                  </a:lnTo>
                  <a:lnTo>
                    <a:pt x="61036" y="671436"/>
                  </a:lnTo>
                  <a:lnTo>
                    <a:pt x="81381" y="671436"/>
                  </a:lnTo>
                  <a:lnTo>
                    <a:pt x="101727" y="671449"/>
                  </a:lnTo>
                  <a:lnTo>
                    <a:pt x="101727" y="569709"/>
                  </a:lnTo>
                  <a:close/>
                </a:path>
                <a:path w="183515" h="753109">
                  <a:moveTo>
                    <a:pt x="101727" y="508673"/>
                  </a:moveTo>
                  <a:lnTo>
                    <a:pt x="81381" y="508673"/>
                  </a:lnTo>
                  <a:lnTo>
                    <a:pt x="81381" y="529018"/>
                  </a:lnTo>
                  <a:lnTo>
                    <a:pt x="101727" y="529018"/>
                  </a:lnTo>
                  <a:lnTo>
                    <a:pt x="101727" y="508673"/>
                  </a:lnTo>
                  <a:close/>
                </a:path>
                <a:path w="183515" h="753109">
                  <a:moveTo>
                    <a:pt x="101727" y="162775"/>
                  </a:moveTo>
                  <a:lnTo>
                    <a:pt x="81381" y="162775"/>
                  </a:lnTo>
                  <a:lnTo>
                    <a:pt x="81381" y="183134"/>
                  </a:lnTo>
                  <a:lnTo>
                    <a:pt x="61036" y="183134"/>
                  </a:lnTo>
                  <a:lnTo>
                    <a:pt x="61036" y="203466"/>
                  </a:lnTo>
                  <a:lnTo>
                    <a:pt x="40690" y="203466"/>
                  </a:lnTo>
                  <a:lnTo>
                    <a:pt x="40690" y="223812"/>
                  </a:lnTo>
                  <a:lnTo>
                    <a:pt x="61036" y="223812"/>
                  </a:lnTo>
                  <a:lnTo>
                    <a:pt x="61036" y="203479"/>
                  </a:lnTo>
                  <a:lnTo>
                    <a:pt x="81381" y="203479"/>
                  </a:lnTo>
                  <a:lnTo>
                    <a:pt x="101727" y="203466"/>
                  </a:lnTo>
                  <a:lnTo>
                    <a:pt x="101727" y="162775"/>
                  </a:lnTo>
                  <a:close/>
                </a:path>
                <a:path w="183515" h="753109">
                  <a:moveTo>
                    <a:pt x="142417" y="40690"/>
                  </a:moveTo>
                  <a:lnTo>
                    <a:pt x="122072" y="40690"/>
                  </a:lnTo>
                  <a:lnTo>
                    <a:pt x="101727" y="40690"/>
                  </a:lnTo>
                  <a:lnTo>
                    <a:pt x="81381" y="40690"/>
                  </a:lnTo>
                  <a:lnTo>
                    <a:pt x="81381" y="101739"/>
                  </a:lnTo>
                  <a:lnTo>
                    <a:pt x="101727" y="101739"/>
                  </a:lnTo>
                  <a:lnTo>
                    <a:pt x="122072" y="101739"/>
                  </a:lnTo>
                  <a:lnTo>
                    <a:pt x="142417" y="101739"/>
                  </a:lnTo>
                  <a:lnTo>
                    <a:pt x="142417" y="40690"/>
                  </a:lnTo>
                  <a:close/>
                </a:path>
                <a:path w="183515" h="753109">
                  <a:moveTo>
                    <a:pt x="162763" y="712139"/>
                  </a:moveTo>
                  <a:lnTo>
                    <a:pt x="142417" y="712139"/>
                  </a:lnTo>
                  <a:lnTo>
                    <a:pt x="142417" y="671436"/>
                  </a:lnTo>
                  <a:lnTo>
                    <a:pt x="122072" y="671436"/>
                  </a:lnTo>
                  <a:lnTo>
                    <a:pt x="122072" y="691781"/>
                  </a:lnTo>
                  <a:lnTo>
                    <a:pt x="101727" y="691781"/>
                  </a:lnTo>
                  <a:lnTo>
                    <a:pt x="81381" y="691781"/>
                  </a:lnTo>
                  <a:lnTo>
                    <a:pt x="81381" y="732472"/>
                  </a:lnTo>
                  <a:lnTo>
                    <a:pt x="101727" y="732472"/>
                  </a:lnTo>
                  <a:lnTo>
                    <a:pt x="101727" y="752817"/>
                  </a:lnTo>
                  <a:lnTo>
                    <a:pt x="122072" y="752817"/>
                  </a:lnTo>
                  <a:lnTo>
                    <a:pt x="122072" y="732472"/>
                  </a:lnTo>
                  <a:lnTo>
                    <a:pt x="142417" y="732472"/>
                  </a:lnTo>
                  <a:lnTo>
                    <a:pt x="162763" y="732485"/>
                  </a:lnTo>
                  <a:lnTo>
                    <a:pt x="162763" y="712139"/>
                  </a:lnTo>
                  <a:close/>
                </a:path>
                <a:path w="183515" h="753109">
                  <a:moveTo>
                    <a:pt x="162763" y="630745"/>
                  </a:moveTo>
                  <a:lnTo>
                    <a:pt x="142417" y="630745"/>
                  </a:lnTo>
                  <a:lnTo>
                    <a:pt x="142417" y="671436"/>
                  </a:lnTo>
                  <a:lnTo>
                    <a:pt x="162763" y="671436"/>
                  </a:lnTo>
                  <a:lnTo>
                    <a:pt x="162763" y="630745"/>
                  </a:lnTo>
                  <a:close/>
                </a:path>
                <a:path w="183515" h="753109">
                  <a:moveTo>
                    <a:pt x="162763" y="529018"/>
                  </a:moveTo>
                  <a:lnTo>
                    <a:pt x="142417" y="529018"/>
                  </a:lnTo>
                  <a:lnTo>
                    <a:pt x="142417" y="549363"/>
                  </a:lnTo>
                  <a:lnTo>
                    <a:pt x="122072" y="549363"/>
                  </a:lnTo>
                  <a:lnTo>
                    <a:pt x="122072" y="529018"/>
                  </a:lnTo>
                  <a:lnTo>
                    <a:pt x="101727" y="529018"/>
                  </a:lnTo>
                  <a:lnTo>
                    <a:pt x="101727" y="569709"/>
                  </a:lnTo>
                  <a:lnTo>
                    <a:pt x="122072" y="569709"/>
                  </a:lnTo>
                  <a:lnTo>
                    <a:pt x="122072" y="610400"/>
                  </a:lnTo>
                  <a:lnTo>
                    <a:pt x="142417" y="610400"/>
                  </a:lnTo>
                  <a:lnTo>
                    <a:pt x="162763" y="610400"/>
                  </a:lnTo>
                  <a:lnTo>
                    <a:pt x="162763" y="529018"/>
                  </a:lnTo>
                  <a:close/>
                </a:path>
                <a:path w="183515" h="753109">
                  <a:moveTo>
                    <a:pt x="162763" y="447624"/>
                  </a:moveTo>
                  <a:lnTo>
                    <a:pt x="142417" y="447624"/>
                  </a:lnTo>
                  <a:lnTo>
                    <a:pt x="142417" y="467969"/>
                  </a:lnTo>
                  <a:lnTo>
                    <a:pt x="122072" y="467969"/>
                  </a:lnTo>
                  <a:lnTo>
                    <a:pt x="122072" y="447636"/>
                  </a:lnTo>
                  <a:lnTo>
                    <a:pt x="142417" y="447636"/>
                  </a:lnTo>
                  <a:lnTo>
                    <a:pt x="142417" y="427278"/>
                  </a:lnTo>
                  <a:lnTo>
                    <a:pt x="122072" y="427278"/>
                  </a:lnTo>
                  <a:lnTo>
                    <a:pt x="122072" y="447624"/>
                  </a:lnTo>
                  <a:lnTo>
                    <a:pt x="101727" y="447624"/>
                  </a:lnTo>
                  <a:lnTo>
                    <a:pt x="101727" y="467969"/>
                  </a:lnTo>
                  <a:lnTo>
                    <a:pt x="81381" y="467969"/>
                  </a:lnTo>
                  <a:lnTo>
                    <a:pt x="81381" y="447636"/>
                  </a:lnTo>
                  <a:lnTo>
                    <a:pt x="101727" y="447636"/>
                  </a:lnTo>
                  <a:lnTo>
                    <a:pt x="101727" y="406933"/>
                  </a:lnTo>
                  <a:lnTo>
                    <a:pt x="122072" y="406933"/>
                  </a:lnTo>
                  <a:lnTo>
                    <a:pt x="122072" y="386588"/>
                  </a:lnTo>
                  <a:lnTo>
                    <a:pt x="101727" y="386588"/>
                  </a:lnTo>
                  <a:lnTo>
                    <a:pt x="101727" y="366242"/>
                  </a:lnTo>
                  <a:lnTo>
                    <a:pt x="81381" y="366242"/>
                  </a:lnTo>
                  <a:lnTo>
                    <a:pt x="81381" y="406933"/>
                  </a:lnTo>
                  <a:lnTo>
                    <a:pt x="61036" y="406933"/>
                  </a:lnTo>
                  <a:lnTo>
                    <a:pt x="40690" y="406933"/>
                  </a:lnTo>
                  <a:lnTo>
                    <a:pt x="40690" y="386600"/>
                  </a:lnTo>
                  <a:lnTo>
                    <a:pt x="61036" y="386600"/>
                  </a:lnTo>
                  <a:lnTo>
                    <a:pt x="61036" y="366242"/>
                  </a:lnTo>
                  <a:lnTo>
                    <a:pt x="40690" y="366242"/>
                  </a:lnTo>
                  <a:lnTo>
                    <a:pt x="40690" y="345884"/>
                  </a:lnTo>
                  <a:lnTo>
                    <a:pt x="61036" y="345884"/>
                  </a:lnTo>
                  <a:lnTo>
                    <a:pt x="61036" y="366242"/>
                  </a:lnTo>
                  <a:lnTo>
                    <a:pt x="81381" y="366242"/>
                  </a:lnTo>
                  <a:lnTo>
                    <a:pt x="81381" y="305206"/>
                  </a:lnTo>
                  <a:lnTo>
                    <a:pt x="61036" y="305206"/>
                  </a:lnTo>
                  <a:lnTo>
                    <a:pt x="61036" y="284848"/>
                  </a:lnTo>
                  <a:lnTo>
                    <a:pt x="40690" y="284848"/>
                  </a:lnTo>
                  <a:lnTo>
                    <a:pt x="40690" y="264502"/>
                  </a:lnTo>
                  <a:lnTo>
                    <a:pt x="20345" y="264502"/>
                  </a:lnTo>
                  <a:lnTo>
                    <a:pt x="20345" y="447624"/>
                  </a:lnTo>
                  <a:lnTo>
                    <a:pt x="40690" y="447624"/>
                  </a:lnTo>
                  <a:lnTo>
                    <a:pt x="40690" y="427278"/>
                  </a:lnTo>
                  <a:lnTo>
                    <a:pt x="61036" y="427278"/>
                  </a:lnTo>
                  <a:lnTo>
                    <a:pt x="81381" y="427278"/>
                  </a:lnTo>
                  <a:lnTo>
                    <a:pt x="81381" y="447624"/>
                  </a:lnTo>
                  <a:lnTo>
                    <a:pt x="61036" y="447624"/>
                  </a:lnTo>
                  <a:lnTo>
                    <a:pt x="61036" y="488315"/>
                  </a:lnTo>
                  <a:lnTo>
                    <a:pt x="40690" y="488315"/>
                  </a:lnTo>
                  <a:lnTo>
                    <a:pt x="40690" y="508660"/>
                  </a:lnTo>
                  <a:lnTo>
                    <a:pt x="61036" y="508660"/>
                  </a:lnTo>
                  <a:lnTo>
                    <a:pt x="81381" y="508660"/>
                  </a:lnTo>
                  <a:lnTo>
                    <a:pt x="81381" y="488315"/>
                  </a:lnTo>
                  <a:lnTo>
                    <a:pt x="101727" y="488315"/>
                  </a:lnTo>
                  <a:lnTo>
                    <a:pt x="122072" y="488315"/>
                  </a:lnTo>
                  <a:lnTo>
                    <a:pt x="142417" y="488315"/>
                  </a:lnTo>
                  <a:lnTo>
                    <a:pt x="162763" y="488315"/>
                  </a:lnTo>
                  <a:lnTo>
                    <a:pt x="162763" y="447624"/>
                  </a:lnTo>
                  <a:close/>
                </a:path>
                <a:path w="183515" h="753109">
                  <a:moveTo>
                    <a:pt x="162763" y="223812"/>
                  </a:moveTo>
                  <a:lnTo>
                    <a:pt x="142417" y="223812"/>
                  </a:lnTo>
                  <a:lnTo>
                    <a:pt x="142417" y="203466"/>
                  </a:lnTo>
                  <a:lnTo>
                    <a:pt x="122072" y="203466"/>
                  </a:lnTo>
                  <a:lnTo>
                    <a:pt x="122072" y="223812"/>
                  </a:lnTo>
                  <a:lnTo>
                    <a:pt x="101727" y="223812"/>
                  </a:lnTo>
                  <a:lnTo>
                    <a:pt x="101727" y="264502"/>
                  </a:lnTo>
                  <a:lnTo>
                    <a:pt x="81381" y="264502"/>
                  </a:lnTo>
                  <a:lnTo>
                    <a:pt x="81381" y="305193"/>
                  </a:lnTo>
                  <a:lnTo>
                    <a:pt x="101727" y="305193"/>
                  </a:lnTo>
                  <a:lnTo>
                    <a:pt x="101727" y="325551"/>
                  </a:lnTo>
                  <a:lnTo>
                    <a:pt x="122072" y="325551"/>
                  </a:lnTo>
                  <a:lnTo>
                    <a:pt x="122072" y="386575"/>
                  </a:lnTo>
                  <a:lnTo>
                    <a:pt x="142417" y="386575"/>
                  </a:lnTo>
                  <a:lnTo>
                    <a:pt x="142417" y="325539"/>
                  </a:lnTo>
                  <a:lnTo>
                    <a:pt x="162763" y="325539"/>
                  </a:lnTo>
                  <a:lnTo>
                    <a:pt x="162763" y="284848"/>
                  </a:lnTo>
                  <a:lnTo>
                    <a:pt x="142417" y="284848"/>
                  </a:lnTo>
                  <a:lnTo>
                    <a:pt x="122072" y="284848"/>
                  </a:lnTo>
                  <a:lnTo>
                    <a:pt x="122072" y="244157"/>
                  </a:lnTo>
                  <a:lnTo>
                    <a:pt x="142417" y="244157"/>
                  </a:lnTo>
                  <a:lnTo>
                    <a:pt x="162763" y="244157"/>
                  </a:lnTo>
                  <a:lnTo>
                    <a:pt x="162763" y="223812"/>
                  </a:lnTo>
                  <a:close/>
                </a:path>
                <a:path w="183515" h="753109">
                  <a:moveTo>
                    <a:pt x="162763" y="162775"/>
                  </a:moveTo>
                  <a:lnTo>
                    <a:pt x="142417" y="162775"/>
                  </a:lnTo>
                  <a:lnTo>
                    <a:pt x="122072" y="162775"/>
                  </a:lnTo>
                  <a:lnTo>
                    <a:pt x="122072" y="183134"/>
                  </a:lnTo>
                  <a:lnTo>
                    <a:pt x="142417" y="183134"/>
                  </a:lnTo>
                  <a:lnTo>
                    <a:pt x="142417" y="203466"/>
                  </a:lnTo>
                  <a:lnTo>
                    <a:pt x="162763" y="203466"/>
                  </a:lnTo>
                  <a:lnTo>
                    <a:pt x="162763" y="162775"/>
                  </a:lnTo>
                  <a:close/>
                </a:path>
                <a:path w="183515" h="753109">
                  <a:moveTo>
                    <a:pt x="162763" y="0"/>
                  </a:moveTo>
                  <a:lnTo>
                    <a:pt x="162763" y="0"/>
                  </a:lnTo>
                  <a:lnTo>
                    <a:pt x="40690" y="0"/>
                  </a:lnTo>
                  <a:lnTo>
                    <a:pt x="40690" y="142430"/>
                  </a:lnTo>
                  <a:lnTo>
                    <a:pt x="162763" y="142430"/>
                  </a:lnTo>
                  <a:lnTo>
                    <a:pt x="162763" y="122085"/>
                  </a:lnTo>
                  <a:lnTo>
                    <a:pt x="61036" y="122085"/>
                  </a:lnTo>
                  <a:lnTo>
                    <a:pt x="61036" y="20345"/>
                  </a:lnTo>
                  <a:lnTo>
                    <a:pt x="162763" y="20345"/>
                  </a:lnTo>
                  <a:lnTo>
                    <a:pt x="162763" y="0"/>
                  </a:lnTo>
                  <a:close/>
                </a:path>
                <a:path w="183515" h="753109">
                  <a:moveTo>
                    <a:pt x="183121" y="366242"/>
                  </a:moveTo>
                  <a:lnTo>
                    <a:pt x="162775" y="366242"/>
                  </a:lnTo>
                  <a:lnTo>
                    <a:pt x="162775" y="406933"/>
                  </a:lnTo>
                  <a:lnTo>
                    <a:pt x="183121" y="406933"/>
                  </a:lnTo>
                  <a:lnTo>
                    <a:pt x="183121" y="366242"/>
                  </a:lnTo>
                  <a:close/>
                </a:path>
                <a:path w="183515" h="753109">
                  <a:moveTo>
                    <a:pt x="183121" y="284848"/>
                  </a:moveTo>
                  <a:lnTo>
                    <a:pt x="162775" y="284848"/>
                  </a:lnTo>
                  <a:lnTo>
                    <a:pt x="162775" y="305193"/>
                  </a:lnTo>
                  <a:lnTo>
                    <a:pt x="183121" y="305193"/>
                  </a:lnTo>
                  <a:lnTo>
                    <a:pt x="183121" y="284848"/>
                  </a:lnTo>
                  <a:close/>
                </a:path>
                <a:path w="183515" h="753109">
                  <a:moveTo>
                    <a:pt x="183121" y="203466"/>
                  </a:moveTo>
                  <a:lnTo>
                    <a:pt x="162775" y="203466"/>
                  </a:lnTo>
                  <a:lnTo>
                    <a:pt x="162775" y="264502"/>
                  </a:lnTo>
                  <a:lnTo>
                    <a:pt x="183121" y="264502"/>
                  </a:lnTo>
                  <a:lnTo>
                    <a:pt x="183121" y="203466"/>
                  </a:lnTo>
                  <a:close/>
                </a:path>
                <a:path w="183515" h="753109">
                  <a:moveTo>
                    <a:pt x="183121" y="162775"/>
                  </a:moveTo>
                  <a:lnTo>
                    <a:pt x="162775" y="162775"/>
                  </a:lnTo>
                  <a:lnTo>
                    <a:pt x="162775" y="183134"/>
                  </a:lnTo>
                  <a:lnTo>
                    <a:pt x="183121" y="183134"/>
                  </a:lnTo>
                  <a:lnTo>
                    <a:pt x="183121" y="162775"/>
                  </a:lnTo>
                  <a:close/>
                </a:path>
                <a:path w="183515" h="753109">
                  <a:moveTo>
                    <a:pt x="183121" y="0"/>
                  </a:moveTo>
                  <a:lnTo>
                    <a:pt x="162775" y="0"/>
                  </a:lnTo>
                  <a:lnTo>
                    <a:pt x="162775" y="142430"/>
                  </a:lnTo>
                  <a:lnTo>
                    <a:pt x="183121" y="142430"/>
                  </a:lnTo>
                  <a:lnTo>
                    <a:pt x="18312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51">
              <a:extLst>
                <a:ext uri="{FF2B5EF4-FFF2-40B4-BE49-F238E27FC236}">
                  <a16:creationId xmlns:a16="http://schemas.microsoft.com/office/drawing/2014/main" id="{B9D2C8DD-6F9E-95DA-67CA-AE1DB01950FC}"/>
                </a:ext>
              </a:extLst>
            </p:cNvPr>
            <p:cNvSpPr/>
            <p:nvPr/>
          </p:nvSpPr>
          <p:spPr>
            <a:xfrm>
              <a:off x="1437271" y="9238513"/>
              <a:ext cx="20955" cy="386715"/>
            </a:xfrm>
            <a:custGeom>
              <a:avLst/>
              <a:gdLst/>
              <a:ahLst/>
              <a:cxnLst/>
              <a:rect l="l" t="t" r="r" b="b"/>
              <a:pathLst>
                <a:path w="20955" h="386715">
                  <a:moveTo>
                    <a:pt x="20345" y="244157"/>
                  </a:moveTo>
                  <a:lnTo>
                    <a:pt x="0" y="244157"/>
                  </a:lnTo>
                  <a:lnTo>
                    <a:pt x="0" y="386588"/>
                  </a:lnTo>
                  <a:lnTo>
                    <a:pt x="20345" y="386588"/>
                  </a:lnTo>
                  <a:lnTo>
                    <a:pt x="20345" y="244157"/>
                  </a:lnTo>
                  <a:close/>
                </a:path>
                <a:path w="20955" h="386715">
                  <a:moveTo>
                    <a:pt x="20345" y="162775"/>
                  </a:moveTo>
                  <a:lnTo>
                    <a:pt x="0" y="162775"/>
                  </a:lnTo>
                  <a:lnTo>
                    <a:pt x="0" y="183121"/>
                  </a:lnTo>
                  <a:lnTo>
                    <a:pt x="20345" y="183121"/>
                  </a:lnTo>
                  <a:lnTo>
                    <a:pt x="20345" y="162775"/>
                  </a:lnTo>
                  <a:close/>
                </a:path>
                <a:path w="20955" h="386715">
                  <a:moveTo>
                    <a:pt x="20345" y="81381"/>
                  </a:moveTo>
                  <a:lnTo>
                    <a:pt x="0" y="81381"/>
                  </a:lnTo>
                  <a:lnTo>
                    <a:pt x="0" y="101727"/>
                  </a:lnTo>
                  <a:lnTo>
                    <a:pt x="20345" y="101727"/>
                  </a:lnTo>
                  <a:lnTo>
                    <a:pt x="20345" y="81381"/>
                  </a:lnTo>
                  <a:close/>
                </a:path>
                <a:path w="20955" h="386715">
                  <a:moveTo>
                    <a:pt x="20345" y="0"/>
                  </a:moveTo>
                  <a:lnTo>
                    <a:pt x="0" y="0"/>
                  </a:lnTo>
                  <a:lnTo>
                    <a:pt x="0" y="40690"/>
                  </a:lnTo>
                  <a:lnTo>
                    <a:pt x="20345" y="40690"/>
                  </a:lnTo>
                  <a:lnTo>
                    <a:pt x="2034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3">
            <a:extLst>
              <a:ext uri="{FF2B5EF4-FFF2-40B4-BE49-F238E27FC236}">
                <a16:creationId xmlns:a16="http://schemas.microsoft.com/office/drawing/2014/main" id="{26296BDA-C2C7-7970-1443-A51E9BE97984}"/>
              </a:ext>
            </a:extLst>
          </p:cNvPr>
          <p:cNvSpPr txBox="1"/>
          <p:nvPr/>
        </p:nvSpPr>
        <p:spPr>
          <a:xfrm>
            <a:off x="681956" y="6658269"/>
            <a:ext cx="1936822" cy="12157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60" dirty="0" smtClean="0">
                <a:solidFill>
                  <a:srgbClr val="231F20"/>
                </a:solidFill>
                <a:latin typeface="Axia Black" panose="020B0503030202020206" pitchFamily="34" charset="77"/>
                <a:ea typeface="Axia Black" panose="020B0503030202020206" pitchFamily="34" charset="77"/>
                <a:cs typeface="Trebuchet MS"/>
              </a:rPr>
              <a:t>D</a:t>
            </a:r>
            <a:r>
              <a:rPr lang="de-DE" sz="1400" b="1" spc="60" dirty="0" smtClean="0">
                <a:solidFill>
                  <a:srgbClr val="231F20"/>
                </a:solidFill>
                <a:latin typeface="Axia Black" panose="020B0503030202020206" pitchFamily="34" charset="77"/>
                <a:ea typeface="Axia Black" panose="020B0503030202020206" pitchFamily="34" charset="77"/>
                <a:cs typeface="Trebuchet MS"/>
              </a:rPr>
              <a:t>AS ERWARTET DICH:</a:t>
            </a:r>
            <a:endParaRPr sz="1400" b="1" spc="60" dirty="0">
              <a:latin typeface="Axia Black" panose="020B0503030202020206" pitchFamily="34" charset="77"/>
              <a:ea typeface="Axia Black" panose="020B0503030202020206" pitchFamily="34" charset="77"/>
              <a:cs typeface="Trebuchet MS"/>
            </a:endParaRPr>
          </a:p>
          <a:p>
            <a:pPr marL="179070" marR="172085" indent="-144145">
              <a:lnSpc>
                <a:spcPts val="1000"/>
              </a:lnSpc>
              <a:spcBef>
                <a:spcPts val="875"/>
              </a:spcBef>
              <a:buChar char="•"/>
              <a:tabLst>
                <a:tab pos="179705" algn="l"/>
              </a:tabLst>
            </a:pPr>
            <a:r>
              <a:rPr lang="de-DE" sz="900" dirty="0" smtClean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Faire Ausbildungsvergütung mit zusätzlichen Sachleistungen </a:t>
            </a:r>
          </a:p>
          <a:p>
            <a:pPr marL="179070" marR="172085" indent="-144145">
              <a:lnSpc>
                <a:spcPts val="1000"/>
              </a:lnSpc>
              <a:spcBef>
                <a:spcPts val="875"/>
              </a:spcBef>
              <a:buChar char="•"/>
              <a:tabLst>
                <a:tab pos="179705" algn="l"/>
              </a:tabLst>
            </a:pPr>
            <a:r>
              <a:rPr lang="de-DE" sz="900" dirty="0" smtClean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Familiäre Arbeitsatmosphäre </a:t>
            </a:r>
          </a:p>
          <a:p>
            <a:pPr marL="179070" marR="172085" indent="-144145">
              <a:lnSpc>
                <a:spcPts val="1000"/>
              </a:lnSpc>
              <a:spcBef>
                <a:spcPts val="875"/>
              </a:spcBef>
              <a:buChar char="•"/>
              <a:tabLst>
                <a:tab pos="179705" algn="l"/>
              </a:tabLst>
            </a:pPr>
            <a:r>
              <a:rPr lang="de-DE" sz="900" dirty="0" smtClean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Unterstützung durch ein tolles TEAM </a:t>
            </a:r>
            <a:endParaRPr sz="900" dirty="0">
              <a:latin typeface="Axia" panose="020B0503030202020206" pitchFamily="34" charset="77"/>
              <a:ea typeface="Axia" panose="020B0503030202020206" pitchFamily="34" charset="77"/>
              <a:cs typeface="Trebuchet MS"/>
            </a:endParaRPr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D6609E9A-4129-7F5C-90D9-A7FE1A53185B}"/>
              </a:ext>
            </a:extLst>
          </p:cNvPr>
          <p:cNvSpPr txBox="1"/>
          <p:nvPr/>
        </p:nvSpPr>
        <p:spPr>
          <a:xfrm>
            <a:off x="2794775" y="6657768"/>
            <a:ext cx="2262282" cy="8694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1400" b="1" spc="60" dirty="0" smtClean="0">
                <a:solidFill>
                  <a:srgbClr val="231F20"/>
                </a:solidFill>
                <a:latin typeface="Axia Black" panose="020B0503030202020206" pitchFamily="34" charset="77"/>
                <a:ea typeface="Axia Black" panose="020B0503030202020206" pitchFamily="34" charset="77"/>
                <a:cs typeface="Trebuchet MS"/>
              </a:rPr>
              <a:t>DU BRINGST MIT:</a:t>
            </a:r>
            <a:endParaRPr lang="de-DE" sz="900" dirty="0" smtClean="0">
              <a:solidFill>
                <a:srgbClr val="231F20"/>
              </a:solidFill>
              <a:latin typeface="Axia" panose="020B0503030202020206" pitchFamily="34" charset="77"/>
              <a:ea typeface="Axia" panose="020B0503030202020206" pitchFamily="34" charset="77"/>
              <a:cs typeface="Trebuchet MS"/>
            </a:endParaRPr>
          </a:p>
          <a:p>
            <a:pPr marL="179070" indent="-144780">
              <a:lnSpc>
                <a:spcPts val="1040"/>
              </a:lnSpc>
              <a:buChar char="•"/>
              <a:tabLst>
                <a:tab pos="179705" algn="l"/>
              </a:tabLst>
            </a:pPr>
            <a:r>
              <a:rPr lang="de-DE" sz="900" dirty="0" smtClean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Qualifizierter Hauptschulabschluss oder höher </a:t>
            </a:r>
          </a:p>
          <a:p>
            <a:pPr marL="179070" indent="-144780">
              <a:lnSpc>
                <a:spcPts val="1040"/>
              </a:lnSpc>
              <a:buChar char="•"/>
              <a:tabLst>
                <a:tab pos="179705" algn="l"/>
              </a:tabLst>
            </a:pPr>
            <a:r>
              <a:rPr lang="de-DE" sz="900" dirty="0" smtClean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Teamfähigkeit</a:t>
            </a:r>
          </a:p>
          <a:p>
            <a:pPr marL="179070" indent="-144780">
              <a:lnSpc>
                <a:spcPts val="1040"/>
              </a:lnSpc>
              <a:buChar char="•"/>
              <a:tabLst>
                <a:tab pos="179705" algn="l"/>
              </a:tabLst>
            </a:pPr>
            <a:r>
              <a:rPr lang="de-DE" sz="900" dirty="0" smtClean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Handwerkliches Geschick</a:t>
            </a:r>
          </a:p>
          <a:p>
            <a:pPr marL="179070" indent="-144780">
              <a:lnSpc>
                <a:spcPts val="1040"/>
              </a:lnSpc>
              <a:buChar char="•"/>
              <a:tabLst>
                <a:tab pos="179705" algn="l"/>
              </a:tabLst>
            </a:pPr>
            <a:r>
              <a:rPr lang="de-DE" sz="900" dirty="0" smtClean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Gutes Zahlenverständnis</a:t>
            </a:r>
          </a:p>
        </p:txBody>
      </p:sp>
      <p:sp>
        <p:nvSpPr>
          <p:cNvPr id="34" name="object 33">
            <a:extLst>
              <a:ext uri="{FF2B5EF4-FFF2-40B4-BE49-F238E27FC236}">
                <a16:creationId xmlns:a16="http://schemas.microsoft.com/office/drawing/2014/main" id="{52215317-C530-F809-1D4B-15775341FCCB}"/>
              </a:ext>
            </a:extLst>
          </p:cNvPr>
          <p:cNvSpPr txBox="1"/>
          <p:nvPr/>
        </p:nvSpPr>
        <p:spPr>
          <a:xfrm>
            <a:off x="5073690" y="6652301"/>
            <a:ext cx="2262282" cy="984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1400" b="1" spc="60" dirty="0">
                <a:solidFill>
                  <a:srgbClr val="231F20"/>
                </a:solidFill>
                <a:latin typeface="Axia Black" panose="020B0503030202020206" pitchFamily="34" charset="77"/>
                <a:ea typeface="Axia Black" panose="020B0503030202020206" pitchFamily="34" charset="77"/>
                <a:cs typeface="Trebuchet MS"/>
              </a:rPr>
              <a:t>WIR BIETEN:</a:t>
            </a:r>
            <a:endParaRPr sz="1400" b="1" spc="60" dirty="0">
              <a:latin typeface="Axia Black" panose="020B0503030202020206" pitchFamily="34" charset="77"/>
              <a:ea typeface="Axia Black" panose="020B0503030202020206" pitchFamily="34" charset="77"/>
              <a:cs typeface="Trebuchet MS"/>
            </a:endParaRPr>
          </a:p>
          <a:p>
            <a:pPr marL="179070" marR="5080" indent="-144145">
              <a:lnSpc>
                <a:spcPts val="1000"/>
              </a:lnSpc>
              <a:buChar char="•"/>
              <a:tabLst>
                <a:tab pos="179705" algn="l"/>
              </a:tabLst>
            </a:pPr>
            <a:r>
              <a:rPr lang="de-DE" sz="900" dirty="0" smtClean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Attraktive </a:t>
            </a:r>
            <a:r>
              <a:rPr lang="de-DE" sz="900" dirty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Mitarbeitervorteile (z.B. freie</a:t>
            </a:r>
          </a:p>
          <a:p>
            <a:pPr marL="34925" marR="5080">
              <a:lnSpc>
                <a:spcPts val="1000"/>
              </a:lnSpc>
              <a:tabLst>
                <a:tab pos="179705" algn="l"/>
              </a:tabLst>
            </a:pPr>
            <a:r>
              <a:rPr lang="de-DE" sz="900" dirty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      Getränke, </a:t>
            </a:r>
            <a:r>
              <a:rPr lang="de-DE" sz="900" dirty="0" err="1" smtClean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Edenred</a:t>
            </a:r>
            <a:r>
              <a:rPr lang="de-DE" sz="900" dirty="0" smtClean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-Warenkarte </a:t>
            </a:r>
            <a:r>
              <a:rPr lang="de-DE" sz="900" dirty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etc.)</a:t>
            </a:r>
            <a:endParaRPr lang="de-DE" sz="900" dirty="0">
              <a:latin typeface="Axia" panose="020B0503030202020206" pitchFamily="34" charset="77"/>
              <a:ea typeface="Axia" panose="020B0503030202020206" pitchFamily="34" charset="77"/>
              <a:cs typeface="Trebuchet MS"/>
            </a:endParaRPr>
          </a:p>
          <a:p>
            <a:pPr marL="179070" indent="-144780">
              <a:lnSpc>
                <a:spcPts val="940"/>
              </a:lnSpc>
              <a:buChar char="•"/>
              <a:tabLst>
                <a:tab pos="179705" algn="l"/>
              </a:tabLst>
            </a:pPr>
            <a:r>
              <a:rPr lang="de-DE" sz="900" dirty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Vermögenswirksame Leistungen</a:t>
            </a:r>
            <a:endParaRPr lang="de-DE" sz="900" dirty="0">
              <a:latin typeface="Axia" panose="020B0503030202020206" pitchFamily="34" charset="77"/>
              <a:ea typeface="Axia" panose="020B0503030202020206" pitchFamily="34" charset="77"/>
              <a:cs typeface="Trebuchet MS"/>
            </a:endParaRPr>
          </a:p>
          <a:p>
            <a:pPr marL="179070" indent="-144780">
              <a:lnSpc>
                <a:spcPts val="1000"/>
              </a:lnSpc>
              <a:buChar char="•"/>
              <a:tabLst>
                <a:tab pos="179705" algn="l"/>
              </a:tabLst>
            </a:pPr>
            <a:r>
              <a:rPr lang="de-DE" sz="900" dirty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Betriebsärztliche Betreuung</a:t>
            </a:r>
            <a:endParaRPr lang="de-DE" sz="900" dirty="0">
              <a:latin typeface="Axia" panose="020B0503030202020206" pitchFamily="34" charset="77"/>
              <a:ea typeface="Axia" panose="020B0503030202020206" pitchFamily="34" charset="77"/>
              <a:cs typeface="Trebuchet MS"/>
            </a:endParaRPr>
          </a:p>
          <a:p>
            <a:pPr marL="179070" indent="-144780">
              <a:lnSpc>
                <a:spcPts val="1040"/>
              </a:lnSpc>
              <a:buChar char="•"/>
              <a:tabLst>
                <a:tab pos="179705" algn="l"/>
              </a:tabLst>
            </a:pPr>
            <a:r>
              <a:rPr lang="de-DE" sz="900" dirty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Flache Hierarchie</a:t>
            </a:r>
          </a:p>
          <a:p>
            <a:pPr marL="179070" indent="-144780">
              <a:lnSpc>
                <a:spcPts val="1040"/>
              </a:lnSpc>
              <a:buChar char="•"/>
              <a:tabLst>
                <a:tab pos="179705" algn="l"/>
              </a:tabLst>
            </a:pPr>
            <a:r>
              <a:rPr lang="de-DE" sz="900" dirty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Familiengeführtes </a:t>
            </a:r>
            <a:r>
              <a:rPr lang="de-DE" sz="900" dirty="0" smtClean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Unternehmen</a:t>
            </a:r>
            <a:endParaRPr lang="de-DE" sz="900" dirty="0">
              <a:solidFill>
                <a:srgbClr val="231F20"/>
              </a:solidFill>
              <a:latin typeface="Axia" panose="020B0503030202020206" pitchFamily="34" charset="77"/>
              <a:ea typeface="Axia" panose="020B0503030202020206" pitchFamily="34" charset="77"/>
              <a:cs typeface="Trebuchet MS"/>
            </a:endParaRPr>
          </a:p>
        </p:txBody>
      </p:sp>
      <p:sp>
        <p:nvSpPr>
          <p:cNvPr id="35" name="object 52">
            <a:extLst>
              <a:ext uri="{FF2B5EF4-FFF2-40B4-BE49-F238E27FC236}">
                <a16:creationId xmlns:a16="http://schemas.microsoft.com/office/drawing/2014/main" id="{B6CAAAD8-6BCB-6B9A-8B60-7760809E7830}"/>
              </a:ext>
            </a:extLst>
          </p:cNvPr>
          <p:cNvSpPr txBox="1"/>
          <p:nvPr/>
        </p:nvSpPr>
        <p:spPr>
          <a:xfrm>
            <a:off x="681956" y="5230622"/>
            <a:ext cx="4391734" cy="70275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24130" algn="just">
              <a:lnSpc>
                <a:spcPts val="2300"/>
              </a:lnSpc>
              <a:spcBef>
                <a:spcPts val="409"/>
              </a:spcBef>
            </a:pPr>
            <a:r>
              <a:rPr lang="de-DE" sz="2150" b="1" spc="10" dirty="0" smtClean="0">
                <a:solidFill>
                  <a:srgbClr val="231F20"/>
                </a:solidFill>
                <a:latin typeface="Axia Stencil Black" panose="020B0303030202020206" pitchFamily="34" charset="77"/>
                <a:ea typeface="Axia Stencil Black" panose="020B0303030202020206" pitchFamily="34" charset="77"/>
                <a:cs typeface="Trebuchet MS"/>
              </a:rPr>
              <a:t>AUSBILDUNG</a:t>
            </a:r>
          </a:p>
          <a:p>
            <a:pPr marL="12700" marR="24130" algn="just">
              <a:lnSpc>
                <a:spcPts val="2300"/>
              </a:lnSpc>
              <a:spcBef>
                <a:spcPts val="409"/>
              </a:spcBef>
            </a:pPr>
            <a:r>
              <a:rPr lang="de-DE" sz="2150" b="1" spc="10" dirty="0" smtClean="0">
                <a:solidFill>
                  <a:srgbClr val="231F20"/>
                </a:solidFill>
                <a:latin typeface="Axia Stencil Black" panose="020B0303030202020206" pitchFamily="34" charset="77"/>
                <a:ea typeface="Axia Stencil Black" panose="020B0303030202020206" pitchFamily="34" charset="77"/>
                <a:cs typeface="Trebuchet MS"/>
              </a:rPr>
              <a:t>KFZ-MECHATRONIKER/IN</a:t>
            </a:r>
            <a:r>
              <a:rPr sz="2150" b="1" spc="10" dirty="0" smtClean="0">
                <a:solidFill>
                  <a:srgbClr val="231F20"/>
                </a:solidFill>
                <a:latin typeface="Axia Stencil Black" panose="020B0303030202020206" pitchFamily="34" charset="77"/>
                <a:ea typeface="Axia Stencil Black" panose="020B0303030202020206" pitchFamily="34" charset="77"/>
                <a:cs typeface="Trebuchet MS"/>
              </a:rPr>
              <a:t>(M/W/D</a:t>
            </a:r>
            <a:r>
              <a:rPr lang="de-DE" sz="2150" b="1" spc="10" dirty="0">
                <a:solidFill>
                  <a:srgbClr val="231F20"/>
                </a:solidFill>
                <a:latin typeface="Axia Stencil Black" panose="020B0303030202020206" pitchFamily="34" charset="77"/>
                <a:ea typeface="Axia Stencil Black" panose="020B0303030202020206" pitchFamily="34" charset="77"/>
                <a:cs typeface="Trebuchet MS"/>
              </a:rPr>
              <a:t>)</a:t>
            </a:r>
            <a:endParaRPr lang="de-DE" sz="400" spc="-40" dirty="0">
              <a:solidFill>
                <a:srgbClr val="231F20"/>
              </a:solidFill>
              <a:latin typeface="Axia" panose="020B0503030202020206" pitchFamily="34" charset="77"/>
              <a:ea typeface="Axia" panose="020B0503030202020206" pitchFamily="34" charset="77"/>
              <a:cs typeface="Trebuchet MS"/>
            </a:endParaRPr>
          </a:p>
        </p:txBody>
      </p:sp>
      <p:sp>
        <p:nvSpPr>
          <p:cNvPr id="36" name="object 53">
            <a:extLst>
              <a:ext uri="{FF2B5EF4-FFF2-40B4-BE49-F238E27FC236}">
                <a16:creationId xmlns:a16="http://schemas.microsoft.com/office/drawing/2014/main" id="{AFC440BC-029D-EE39-347F-D8BDB07BC456}"/>
              </a:ext>
            </a:extLst>
          </p:cNvPr>
          <p:cNvSpPr/>
          <p:nvPr/>
        </p:nvSpPr>
        <p:spPr>
          <a:xfrm>
            <a:off x="458994" y="5088102"/>
            <a:ext cx="419100" cy="303530"/>
          </a:xfrm>
          <a:custGeom>
            <a:avLst/>
            <a:gdLst/>
            <a:ahLst/>
            <a:cxnLst/>
            <a:rect l="l" t="t" r="r" b="b"/>
            <a:pathLst>
              <a:path w="419100" h="303529">
                <a:moveTo>
                  <a:pt x="418579" y="0"/>
                </a:moveTo>
                <a:lnTo>
                  <a:pt x="167271" y="0"/>
                </a:lnTo>
                <a:lnTo>
                  <a:pt x="148094" y="368"/>
                </a:lnTo>
                <a:lnTo>
                  <a:pt x="103720" y="5994"/>
                </a:lnTo>
                <a:lnTo>
                  <a:pt x="59256" y="27214"/>
                </a:lnTo>
                <a:lnTo>
                  <a:pt x="21497" y="66438"/>
                </a:lnTo>
                <a:lnTo>
                  <a:pt x="3777" y="114835"/>
                </a:lnTo>
                <a:lnTo>
                  <a:pt x="74" y="166736"/>
                </a:lnTo>
                <a:lnTo>
                  <a:pt x="0" y="302958"/>
                </a:lnTo>
                <a:lnTo>
                  <a:pt x="104952" y="302958"/>
                </a:lnTo>
                <a:lnTo>
                  <a:pt x="104952" y="269595"/>
                </a:lnTo>
                <a:lnTo>
                  <a:pt x="33350" y="269595"/>
                </a:lnTo>
                <a:lnTo>
                  <a:pt x="33473" y="163995"/>
                </a:lnTo>
                <a:lnTo>
                  <a:pt x="36522" y="121259"/>
                </a:lnTo>
                <a:lnTo>
                  <a:pt x="49806" y="84027"/>
                </a:lnTo>
                <a:lnTo>
                  <a:pt x="78324" y="54601"/>
                </a:lnTo>
                <a:lnTo>
                  <a:pt x="122728" y="36127"/>
                </a:lnTo>
                <a:lnTo>
                  <a:pt x="167271" y="33362"/>
                </a:lnTo>
                <a:lnTo>
                  <a:pt x="418579" y="33362"/>
                </a:lnTo>
                <a:lnTo>
                  <a:pt x="418579" y="0"/>
                </a:lnTo>
                <a:close/>
              </a:path>
              <a:path w="419100" h="303529">
                <a:moveTo>
                  <a:pt x="418579" y="33362"/>
                </a:moveTo>
                <a:lnTo>
                  <a:pt x="385216" y="33362"/>
                </a:lnTo>
                <a:lnTo>
                  <a:pt x="385216" y="86880"/>
                </a:lnTo>
                <a:lnTo>
                  <a:pt x="166712" y="86880"/>
                </a:lnTo>
                <a:lnTo>
                  <a:pt x="125615" y="88912"/>
                </a:lnTo>
                <a:lnTo>
                  <a:pt x="86485" y="113998"/>
                </a:lnTo>
                <a:lnTo>
                  <a:pt x="73088" y="152074"/>
                </a:lnTo>
                <a:lnTo>
                  <a:pt x="71589" y="177126"/>
                </a:lnTo>
                <a:lnTo>
                  <a:pt x="71589" y="269595"/>
                </a:lnTo>
                <a:lnTo>
                  <a:pt x="104952" y="269595"/>
                </a:lnTo>
                <a:lnTo>
                  <a:pt x="104952" y="177126"/>
                </a:lnTo>
                <a:lnTo>
                  <a:pt x="105226" y="166736"/>
                </a:lnTo>
                <a:lnTo>
                  <a:pt x="119849" y="127266"/>
                </a:lnTo>
                <a:lnTo>
                  <a:pt x="121208" y="126199"/>
                </a:lnTo>
                <a:lnTo>
                  <a:pt x="166814" y="120243"/>
                </a:lnTo>
                <a:lnTo>
                  <a:pt x="418579" y="120243"/>
                </a:lnTo>
                <a:lnTo>
                  <a:pt x="418579" y="33362"/>
                </a:lnTo>
                <a:close/>
              </a:path>
            </a:pathLst>
          </a:custGeom>
          <a:solidFill>
            <a:srgbClr val="FFCB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43F93044-3677-41DA-31B9-136A7F055FD3}"/>
              </a:ext>
            </a:extLst>
          </p:cNvPr>
          <p:cNvSpPr txBox="1"/>
          <p:nvPr/>
        </p:nvSpPr>
        <p:spPr>
          <a:xfrm>
            <a:off x="593899" y="5917837"/>
            <a:ext cx="4177723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ts val="1000"/>
              </a:lnSpc>
              <a:spcBef>
                <a:spcPts val="695"/>
              </a:spcBef>
            </a:pPr>
            <a:r>
              <a:rPr lang="de-DE" sz="900" dirty="0" smtClean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Wir bieten im aktuellen </a:t>
            </a:r>
            <a:r>
              <a:rPr lang="de-DE" sz="900" smtClean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Ausbildungsjahr </a:t>
            </a:r>
            <a:r>
              <a:rPr lang="de-DE" sz="900" smtClean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 </a:t>
            </a:r>
            <a:r>
              <a:rPr lang="de-DE" sz="900" dirty="0" smtClean="0">
                <a:solidFill>
                  <a:srgbClr val="231F20"/>
                </a:solidFill>
                <a:latin typeface="Axia" panose="020B0503030202020206" pitchFamily="34" charset="77"/>
                <a:ea typeface="Axia" panose="020B0503030202020206" pitchFamily="34" charset="77"/>
                <a:cs typeface="Trebuchet MS"/>
              </a:rPr>
              <a:t>eine Stelle als Auszubildende/r KFZ-Mechatroniker/-in (m/w/d) an. Du kannst bei uns wählen zwischen den Fachrichtungen Nutzfahrzeuge oder System-/Hochvolttechnik (nur am Standort Weiden).</a:t>
            </a:r>
            <a:endParaRPr lang="de-DE" sz="900" dirty="0">
              <a:latin typeface="Axia" panose="020B0503030202020206" pitchFamily="34" charset="77"/>
              <a:ea typeface="Axia" panose="020B0503030202020206" pitchFamily="34" charset="77"/>
              <a:cs typeface="Trebuchet MS"/>
            </a:endParaRP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04A418D4-192C-83D1-EAA8-4AAE715544C6}"/>
              </a:ext>
            </a:extLst>
          </p:cNvPr>
          <p:cNvSpPr/>
          <p:nvPr/>
        </p:nvSpPr>
        <p:spPr>
          <a:xfrm>
            <a:off x="-16073" y="-454"/>
            <a:ext cx="7710437" cy="4525818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63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1" name="Grafik 50">
            <a:extLst>
              <a:ext uri="{FF2B5EF4-FFF2-40B4-BE49-F238E27FC236}">
                <a16:creationId xmlns:a16="http://schemas.microsoft.com/office/drawing/2014/main" id="{C4DC827E-545E-8714-447B-F889DA2A26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773" y="-164354"/>
            <a:ext cx="1854200" cy="1117600"/>
          </a:xfrm>
          <a:prstGeom prst="rect">
            <a:avLst/>
          </a:prstGeom>
        </p:spPr>
      </p:pic>
      <p:pic>
        <p:nvPicPr>
          <p:cNvPr id="75" name="Grafik 74">
            <a:extLst>
              <a:ext uri="{FF2B5EF4-FFF2-40B4-BE49-F238E27FC236}">
                <a16:creationId xmlns:a16="http://schemas.microsoft.com/office/drawing/2014/main" id="{9361BC6B-EB27-B661-47D0-58A8505318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375" y="3564585"/>
            <a:ext cx="2349500" cy="431800"/>
          </a:xfrm>
          <a:prstGeom prst="rect">
            <a:avLst/>
          </a:prstGeom>
        </p:spPr>
      </p:pic>
      <p:pic>
        <p:nvPicPr>
          <p:cNvPr id="76" name="Grafik 75">
            <a:extLst>
              <a:ext uri="{FF2B5EF4-FFF2-40B4-BE49-F238E27FC236}">
                <a16:creationId xmlns:a16="http://schemas.microsoft.com/office/drawing/2014/main" id="{F2411F64-04FF-9662-42CA-0FBC25EE18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346" y="3070561"/>
            <a:ext cx="3098800" cy="431800"/>
          </a:xfrm>
          <a:prstGeom prst="rect">
            <a:avLst/>
          </a:prstGeom>
        </p:spPr>
      </p:pic>
      <p:pic>
        <p:nvPicPr>
          <p:cNvPr id="77" name="Grafik 76">
            <a:extLst>
              <a:ext uri="{FF2B5EF4-FFF2-40B4-BE49-F238E27FC236}">
                <a16:creationId xmlns:a16="http://schemas.microsoft.com/office/drawing/2014/main" id="{93421402-2877-8A60-6D28-35881C9C96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0346" y="2575985"/>
            <a:ext cx="2552700" cy="431800"/>
          </a:xfrm>
          <a:prstGeom prst="rect">
            <a:avLst/>
          </a:prstGeom>
        </p:spPr>
      </p:pic>
      <p:pic>
        <p:nvPicPr>
          <p:cNvPr id="78" name="Grafik 77">
            <a:extLst>
              <a:ext uri="{FF2B5EF4-FFF2-40B4-BE49-F238E27FC236}">
                <a16:creationId xmlns:a16="http://schemas.microsoft.com/office/drawing/2014/main" id="{037BE7E6-DBBF-D980-7AEB-4D2C6E22C8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0346" y="2069582"/>
            <a:ext cx="3098800" cy="431800"/>
          </a:xfrm>
          <a:prstGeom prst="rect">
            <a:avLst/>
          </a:prstGeom>
        </p:spPr>
      </p:pic>
      <p:pic>
        <p:nvPicPr>
          <p:cNvPr id="79" name="Grafik 78">
            <a:extLst>
              <a:ext uri="{FF2B5EF4-FFF2-40B4-BE49-F238E27FC236}">
                <a16:creationId xmlns:a16="http://schemas.microsoft.com/office/drawing/2014/main" id="{12E17585-0B8D-5D55-C476-AFBBD0AA81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1259" y="3665928"/>
            <a:ext cx="469900" cy="647700"/>
          </a:xfrm>
          <a:prstGeom prst="rect">
            <a:avLst/>
          </a:prstGeom>
        </p:spPr>
      </p:pic>
      <p:sp>
        <p:nvSpPr>
          <p:cNvPr id="53" name="object 52">
            <a:extLst>
              <a:ext uri="{FF2B5EF4-FFF2-40B4-BE49-F238E27FC236}">
                <a16:creationId xmlns:a16="http://schemas.microsoft.com/office/drawing/2014/main" id="{88C3EB48-ED1A-80B5-FF03-53758FBB7F6A}"/>
              </a:ext>
            </a:extLst>
          </p:cNvPr>
          <p:cNvSpPr txBox="1"/>
          <p:nvPr/>
        </p:nvSpPr>
        <p:spPr>
          <a:xfrm>
            <a:off x="878094" y="2006042"/>
            <a:ext cx="5160391" cy="2099292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R="24130" algn="just">
              <a:spcAft>
                <a:spcPts val="100"/>
              </a:spcAft>
            </a:pPr>
            <a:r>
              <a:rPr lang="de-DE" sz="3200" b="1" spc="10" dirty="0">
                <a:solidFill>
                  <a:srgbClr val="231F20"/>
                </a:solidFill>
                <a:latin typeface="Axia Stencil Black" panose="020B0303030202020206" pitchFamily="34" charset="77"/>
                <a:ea typeface="Axia Stencil Black" panose="020B0303030202020206" pitchFamily="34" charset="77"/>
                <a:cs typeface="Trebuchet MS"/>
              </a:rPr>
              <a:t>SCHRAUBE UND </a:t>
            </a:r>
          </a:p>
          <a:p>
            <a:pPr marR="24130" algn="just">
              <a:spcAft>
                <a:spcPts val="100"/>
              </a:spcAft>
            </a:pPr>
            <a:r>
              <a:rPr lang="de-DE" sz="3200" b="1" spc="10" dirty="0">
                <a:solidFill>
                  <a:srgbClr val="231F20"/>
                </a:solidFill>
                <a:latin typeface="Axia Stencil Black" panose="020B0303030202020206" pitchFamily="34" charset="77"/>
                <a:ea typeface="Axia Stencil Black" panose="020B0303030202020206" pitchFamily="34" charset="77"/>
                <a:cs typeface="Trebuchet MS"/>
              </a:rPr>
              <a:t>SCHLÜSSEL -</a:t>
            </a:r>
          </a:p>
          <a:p>
            <a:pPr marR="24130" algn="just">
              <a:spcAft>
                <a:spcPts val="100"/>
              </a:spcAft>
            </a:pPr>
            <a:r>
              <a:rPr lang="de-DE" sz="3200" b="1" spc="10" dirty="0">
                <a:solidFill>
                  <a:srgbClr val="231F20"/>
                </a:solidFill>
                <a:latin typeface="Axia Stencil Black" panose="020B0303030202020206" pitchFamily="34" charset="77"/>
                <a:ea typeface="Axia Stencil Black" panose="020B0303030202020206" pitchFamily="34" charset="77"/>
                <a:cs typeface="Trebuchet MS"/>
              </a:rPr>
              <a:t>DAS PASST WIE </a:t>
            </a:r>
          </a:p>
          <a:p>
            <a:pPr marR="24130" algn="just">
              <a:spcAft>
                <a:spcPts val="100"/>
              </a:spcAft>
            </a:pPr>
            <a:r>
              <a:rPr lang="de-DE" sz="3200" b="1" spc="10" dirty="0">
                <a:solidFill>
                  <a:srgbClr val="231F20"/>
                </a:solidFill>
                <a:latin typeface="Axia Stencil Black" panose="020B0303030202020206" pitchFamily="34" charset="77"/>
                <a:ea typeface="Axia Stencil Black" panose="020B0303030202020206" pitchFamily="34" charset="77"/>
                <a:cs typeface="Trebuchet MS"/>
              </a:rPr>
              <a:t>DU ZU UNS!</a:t>
            </a:r>
            <a:endParaRPr lang="de-DE" sz="3200" spc="-40" dirty="0">
              <a:solidFill>
                <a:srgbClr val="231F20"/>
              </a:solidFill>
              <a:latin typeface="Axia" panose="020B0503030202020206" pitchFamily="34" charset="77"/>
              <a:ea typeface="Axia" panose="020B0503030202020206" pitchFamily="34" charset="77"/>
              <a:cs typeface="Trebuchet MS"/>
            </a:endParaRP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840BF0FB-648B-2FA3-5FF0-B80277F546D6}"/>
              </a:ext>
            </a:extLst>
          </p:cNvPr>
          <p:cNvSpPr txBox="1"/>
          <p:nvPr/>
        </p:nvSpPr>
        <p:spPr>
          <a:xfrm>
            <a:off x="953101" y="4080101"/>
            <a:ext cx="63232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b="1" dirty="0">
                <a:solidFill>
                  <a:srgbClr val="FFCC00"/>
                </a:solidFill>
                <a:effectLst/>
                <a:latin typeface="Axia" panose="020B0503030202020206" pitchFamily="34" charset="77"/>
              </a:rPr>
              <a:t>WWW.GOEPPL-GRUPPE.DE/KARRIERE</a:t>
            </a:r>
            <a:endParaRPr lang="de-DE" sz="1400" dirty="0">
              <a:solidFill>
                <a:srgbClr val="FFCC00"/>
              </a:solidFill>
              <a:effectLst/>
              <a:latin typeface="Axia" panose="020B0503030202020206" pitchFamily="34" charset="77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6048">
            <a:off x="4996464" y="4590765"/>
            <a:ext cx="2401114" cy="240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55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128</Words>
  <Application>Microsoft Office PowerPoint</Application>
  <PresentationFormat>Benutzerdefiniert</PresentationFormat>
  <Paragraphs>32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9" baseType="lpstr">
      <vt:lpstr>Axia</vt:lpstr>
      <vt:lpstr>Axia Stencil Black</vt:lpstr>
      <vt:lpstr>Axia Black</vt:lpstr>
      <vt:lpstr>Trebuchet MS</vt:lpstr>
      <vt:lpstr>Arial</vt:lpstr>
      <vt:lpstr>Calibri Light</vt:lpstr>
      <vt:lpstr>Calibri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Göppl Carolin</cp:lastModifiedBy>
  <cp:revision>17</cp:revision>
  <dcterms:created xsi:type="dcterms:W3CDTF">2022-09-12T07:55:04Z</dcterms:created>
  <dcterms:modified xsi:type="dcterms:W3CDTF">2026-09-15T06:49:07Z</dcterms:modified>
</cp:coreProperties>
</file>